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0" r:id="rId4"/>
    <p:sldMasterId id="2147483775" r:id="rId5"/>
  </p:sldMasterIdLst>
  <p:notesMasterIdLst>
    <p:notesMasterId r:id="rId21"/>
  </p:notesMasterIdLst>
  <p:handoutMasterIdLst>
    <p:handoutMasterId r:id="rId22"/>
  </p:handoutMasterIdLst>
  <p:sldIdLst>
    <p:sldId id="256" r:id="rId6"/>
    <p:sldId id="280" r:id="rId7"/>
    <p:sldId id="286" r:id="rId8"/>
    <p:sldId id="266" r:id="rId9"/>
    <p:sldId id="285" r:id="rId10"/>
    <p:sldId id="281" r:id="rId11"/>
    <p:sldId id="287" r:id="rId12"/>
    <p:sldId id="282" r:id="rId13"/>
    <p:sldId id="288" r:id="rId14"/>
    <p:sldId id="283" r:id="rId15"/>
    <p:sldId id="289" r:id="rId16"/>
    <p:sldId id="284" r:id="rId17"/>
    <p:sldId id="265" r:id="rId18"/>
    <p:sldId id="267" r:id="rId19"/>
    <p:sldId id="278" r:id="rId20"/>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6" userDrawn="1">
          <p15:clr>
            <a:srgbClr val="A4A3A4"/>
          </p15:clr>
        </p15:guide>
        <p15:guide id="2" pos="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65D"/>
    <a:srgbClr val="5B6770"/>
    <a:srgbClr val="65B333"/>
    <a:srgbClr val="319B42"/>
    <a:srgbClr val="FEDD00"/>
    <a:srgbClr val="5B686D"/>
    <a:srgbClr val="00B3E2"/>
    <a:srgbClr val="3E4C54"/>
    <a:srgbClr val="354047"/>
    <a:srgbClr val="273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1" autoAdjust="0"/>
    <p:restoredTop sz="93819" autoAdjust="0"/>
  </p:normalViewPr>
  <p:slideViewPr>
    <p:cSldViewPr snapToObjects="1">
      <p:cViewPr varScale="1">
        <p:scale>
          <a:sx n="103" d="100"/>
          <a:sy n="103" d="100"/>
        </p:scale>
        <p:origin x="57" y="132"/>
      </p:cViewPr>
      <p:guideLst>
        <p:guide orient="horz" pos="1476"/>
        <p:guide pos="4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7211C1-C227-554F-84E7-A17E86D4DE33}" type="datetimeFigureOut">
              <a:rPr lang="en-US" smtClean="0"/>
              <a:t>3/13/2023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44B2CE-998A-DB4D-B582-EBC041C528D5}" type="slidenum">
              <a:rPr lang="en-US" smtClean="0"/>
              <a:t>‹#›</a:t>
            </a:fld>
            <a:endParaRPr lang="en-US"/>
          </a:p>
        </p:txBody>
      </p:sp>
    </p:spTree>
    <p:extLst>
      <p:ext uri="{BB962C8B-B14F-4D97-AF65-F5344CB8AC3E}">
        <p14:creationId xmlns:p14="http://schemas.microsoft.com/office/powerpoint/2010/main" val="991123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3F6C5-13C1-4127-96A2-A23FEA88C6E6}"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3725E-36AF-4E9E-9DDD-6D43E5C9AB46}" type="slidenum">
              <a:rPr lang="en-US" smtClean="0"/>
              <a:t>‹#›</a:t>
            </a:fld>
            <a:endParaRPr lang="en-US"/>
          </a:p>
        </p:txBody>
      </p:sp>
    </p:spTree>
    <p:extLst>
      <p:ext uri="{BB962C8B-B14F-4D97-AF65-F5344CB8AC3E}">
        <p14:creationId xmlns:p14="http://schemas.microsoft.com/office/powerpoint/2010/main" val="2250295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3725E-36AF-4E9E-9DDD-6D43E5C9AB46}" type="slidenum">
              <a:rPr lang="en-US" smtClean="0"/>
              <a:t>14</a:t>
            </a:fld>
            <a:endParaRPr lang="en-US"/>
          </a:p>
        </p:txBody>
      </p:sp>
    </p:spTree>
    <p:extLst>
      <p:ext uri="{BB962C8B-B14F-4D97-AF65-F5344CB8AC3E}">
        <p14:creationId xmlns:p14="http://schemas.microsoft.com/office/powerpoint/2010/main" val="3864701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30A7306C-AEF7-644D-AA80-0833A02DF686}"/>
              </a:ext>
            </a:extLst>
          </p:cNvPr>
          <p:cNvSpPr>
            <a:spLocks noGrp="1"/>
          </p:cNvSpPr>
          <p:nvPr>
            <p:ph type="pic" idx="1"/>
          </p:nvPr>
        </p:nvSpPr>
        <p:spPr>
          <a:xfrm>
            <a:off x="0" y="1"/>
            <a:ext cx="9138716" cy="3098524"/>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4954" h="4131365">
                <a:moveTo>
                  <a:pt x="0" y="0"/>
                </a:moveTo>
                <a:lnTo>
                  <a:pt x="12184954" y="0"/>
                </a:lnTo>
                <a:lnTo>
                  <a:pt x="12175015" y="4131365"/>
                </a:lnTo>
                <a:lnTo>
                  <a:pt x="0" y="3733800"/>
                </a:lnTo>
                <a:lnTo>
                  <a:pt x="0" y="0"/>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riangle 8">
            <a:extLst>
              <a:ext uri="{FF2B5EF4-FFF2-40B4-BE49-F238E27FC236}">
                <a16:creationId xmlns:a16="http://schemas.microsoft.com/office/drawing/2014/main" id="{314E9AF4-DCE7-BE4D-8203-E632AB6CD99C}"/>
              </a:ext>
            </a:extLst>
          </p:cNvPr>
          <p:cNvSpPr/>
          <p:nvPr userDrawn="1"/>
        </p:nvSpPr>
        <p:spPr>
          <a:xfrm>
            <a:off x="-2642" y="2800350"/>
            <a:ext cx="2510873" cy="3230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Lst>
            <a:ahLst/>
            <a:cxnLst>
              <a:cxn ang="0">
                <a:pos x="connsiteX0" y="connsiteY0"/>
              </a:cxn>
              <a:cxn ang="0">
                <a:pos x="connsiteX1" y="connsiteY1"/>
              </a:cxn>
              <a:cxn ang="0">
                <a:pos x="connsiteX2" y="connsiteY2"/>
              </a:cxn>
              <a:cxn ang="0">
                <a:pos x="connsiteX3" y="connsiteY3"/>
              </a:cxn>
            </a:cxnLst>
            <a:rect l="l" t="t" r="r" b="b"/>
            <a:pathLst>
              <a:path w="3347831" h="430697">
                <a:moveTo>
                  <a:pt x="1657" y="430697"/>
                </a:moveTo>
                <a:cubicBezTo>
                  <a:pt x="1105" y="300384"/>
                  <a:pt x="552" y="130313"/>
                  <a:pt x="0" y="0"/>
                </a:cubicBezTo>
                <a:lnTo>
                  <a:pt x="3347831" y="112644"/>
                </a:lnTo>
                <a:lnTo>
                  <a:pt x="1657" y="430697"/>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descr="A picture containing drawing&#10;&#10;Description automatically generated">
            <a:extLst>
              <a:ext uri="{FF2B5EF4-FFF2-40B4-BE49-F238E27FC236}">
                <a16:creationId xmlns:a16="http://schemas.microsoft.com/office/drawing/2014/main" id="{47F0B188-E2D0-D44F-8BE1-CAC360AEFB2E}"/>
              </a:ext>
            </a:extLst>
          </p:cNvPr>
          <p:cNvPicPr>
            <a:picLocks noChangeAspect="1"/>
          </p:cNvPicPr>
          <p:nvPr userDrawn="1"/>
        </p:nvPicPr>
        <p:blipFill>
          <a:blip r:embed="rId2"/>
          <a:stretch>
            <a:fillRect/>
          </a:stretch>
        </p:blipFill>
        <p:spPr>
          <a:xfrm>
            <a:off x="342900" y="4562889"/>
            <a:ext cx="1450734" cy="381001"/>
          </a:xfrm>
          <a:prstGeom prst="rect">
            <a:avLst/>
          </a:prstGeom>
        </p:spPr>
      </p:pic>
      <p:sp>
        <p:nvSpPr>
          <p:cNvPr id="13" name="Text Placeholder 12">
            <a:extLst>
              <a:ext uri="{FF2B5EF4-FFF2-40B4-BE49-F238E27FC236}">
                <a16:creationId xmlns:a16="http://schemas.microsoft.com/office/drawing/2014/main" id="{DDB35104-AD26-D347-B366-33121605C95C}"/>
              </a:ext>
            </a:extLst>
          </p:cNvPr>
          <p:cNvSpPr>
            <a:spLocks noGrp="1"/>
          </p:cNvSpPr>
          <p:nvPr>
            <p:ph type="body" sz="quarter" idx="10" hasCustomPrompt="1"/>
          </p:nvPr>
        </p:nvSpPr>
        <p:spPr>
          <a:xfrm>
            <a:off x="285750" y="3314700"/>
            <a:ext cx="4075044" cy="571500"/>
          </a:xfrm>
          <a:prstGeom prst="rect">
            <a:avLst/>
          </a:prstGeom>
        </p:spPr>
        <p:txBody>
          <a:bodyPr/>
          <a:lstStyle>
            <a:lvl1pPr marL="0" indent="0">
              <a:buNone/>
              <a:defRPr sz="4200" b="1" i="0" spc="75" baseline="0">
                <a:solidFill>
                  <a:srgbClr val="5B6770"/>
                </a:solidFill>
                <a:latin typeface="Stag Semibold" panose="02000503060000020004" pitchFamily="2" charset="77"/>
              </a:defRPr>
            </a:lvl1pPr>
          </a:lstStyle>
          <a:p>
            <a:pPr lvl="0"/>
            <a:r>
              <a:rPr lang="en-US" dirty="0"/>
              <a:t>UBC Sauder</a:t>
            </a:r>
          </a:p>
        </p:txBody>
      </p:sp>
      <p:sp>
        <p:nvSpPr>
          <p:cNvPr id="15" name="Text Placeholder 14">
            <a:extLst>
              <a:ext uri="{FF2B5EF4-FFF2-40B4-BE49-F238E27FC236}">
                <a16:creationId xmlns:a16="http://schemas.microsoft.com/office/drawing/2014/main" id="{6674B8F5-FCEA-D642-A067-B485C384E8A8}"/>
              </a:ext>
            </a:extLst>
          </p:cNvPr>
          <p:cNvSpPr>
            <a:spLocks noGrp="1"/>
          </p:cNvSpPr>
          <p:nvPr>
            <p:ph type="body" sz="quarter" idx="11" hasCustomPrompt="1"/>
          </p:nvPr>
        </p:nvSpPr>
        <p:spPr>
          <a:xfrm>
            <a:off x="303144" y="3943350"/>
            <a:ext cx="3429000" cy="742950"/>
          </a:xfrm>
          <a:prstGeom prst="rect">
            <a:avLst/>
          </a:prstGeom>
        </p:spPr>
        <p:txBody>
          <a:bodyPr/>
          <a:lstStyle>
            <a:lvl1pPr marL="0" indent="0">
              <a:buNone/>
              <a:defRPr sz="1575" b="1" i="0" spc="0">
                <a:solidFill>
                  <a:srgbClr val="65B333"/>
                </a:solidFill>
                <a:latin typeface="Whitney Semibold" pitchFamily="2" charset="0"/>
              </a:defRPr>
            </a:lvl1pPr>
          </a:lstStyle>
          <a:p>
            <a:pPr lvl="0"/>
            <a:r>
              <a:rPr lang="en-US" dirty="0"/>
              <a:t>Sample presentation deck</a:t>
            </a:r>
          </a:p>
        </p:txBody>
      </p:sp>
    </p:spTree>
    <p:extLst>
      <p:ext uri="{BB962C8B-B14F-4D97-AF65-F5344CB8AC3E}">
        <p14:creationId xmlns:p14="http://schemas.microsoft.com/office/powerpoint/2010/main" val="237346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ull Screen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flipV="1">
            <a:off x="228601" y="4888434"/>
            <a:ext cx="4362086" cy="259541"/>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5233968"/>
              <a:gd name="connsiteY0" fmla="*/ 434596 h 434596"/>
              <a:gd name="connsiteX1" fmla="*/ 0 w 5233968"/>
              <a:gd name="connsiteY1" fmla="*/ 3899 h 434596"/>
              <a:gd name="connsiteX2" fmla="*/ 5233968 w 5233968"/>
              <a:gd name="connsiteY2" fmla="*/ 0 h 434596"/>
              <a:gd name="connsiteX3" fmla="*/ 1657 w 5233968"/>
              <a:gd name="connsiteY3" fmla="*/ 434596 h 434596"/>
              <a:gd name="connsiteX0" fmla="*/ 0 w 6058082"/>
              <a:gd name="connsiteY0" fmla="*/ 446249 h 446249"/>
              <a:gd name="connsiteX1" fmla="*/ 824114 w 6058082"/>
              <a:gd name="connsiteY1" fmla="*/ 3899 h 446249"/>
              <a:gd name="connsiteX2" fmla="*/ 6058082 w 6058082"/>
              <a:gd name="connsiteY2" fmla="*/ 0 h 446249"/>
              <a:gd name="connsiteX3" fmla="*/ 0 w 6058082"/>
              <a:gd name="connsiteY3" fmla="*/ 446249 h 446249"/>
              <a:gd name="connsiteX0" fmla="*/ 3 w 6058085"/>
              <a:gd name="connsiteY0" fmla="*/ 454005 h 454005"/>
              <a:gd name="connsiteX1" fmla="*/ 64032 w 6058085"/>
              <a:gd name="connsiteY1" fmla="*/ 0 h 454005"/>
              <a:gd name="connsiteX2" fmla="*/ 6058085 w 6058085"/>
              <a:gd name="connsiteY2" fmla="*/ 7756 h 454005"/>
              <a:gd name="connsiteX3" fmla="*/ 3 w 6058085"/>
              <a:gd name="connsiteY3" fmla="*/ 454005 h 454005"/>
              <a:gd name="connsiteX0" fmla="*/ 8 w 6058090"/>
              <a:gd name="connsiteY0" fmla="*/ 454005 h 454005"/>
              <a:gd name="connsiteX1" fmla="*/ 64037 w 6058090"/>
              <a:gd name="connsiteY1" fmla="*/ 0 h 454005"/>
              <a:gd name="connsiteX2" fmla="*/ 6058090 w 6058090"/>
              <a:gd name="connsiteY2" fmla="*/ 7756 h 454005"/>
              <a:gd name="connsiteX3" fmla="*/ 8 w 6058090"/>
              <a:gd name="connsiteY3" fmla="*/ 454005 h 454005"/>
              <a:gd name="connsiteX0" fmla="*/ 4 w 6087996"/>
              <a:gd name="connsiteY0" fmla="*/ 449877 h 449877"/>
              <a:gd name="connsiteX1" fmla="*/ 93943 w 6087996"/>
              <a:gd name="connsiteY1" fmla="*/ 0 h 449877"/>
              <a:gd name="connsiteX2" fmla="*/ 6087996 w 6087996"/>
              <a:gd name="connsiteY2" fmla="*/ 7756 h 449877"/>
              <a:gd name="connsiteX3" fmla="*/ 4 w 6087996"/>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87292 w 6087992"/>
              <a:gd name="connsiteY1" fmla="*/ 0 h 449877"/>
              <a:gd name="connsiteX2" fmla="*/ 6087992 w 6087992"/>
              <a:gd name="connsiteY2" fmla="*/ 7756 h 449877"/>
              <a:gd name="connsiteX3" fmla="*/ 0 w 6087992"/>
              <a:gd name="connsiteY3" fmla="*/ 449877 h 449877"/>
            </a:gdLst>
            <a:ahLst/>
            <a:cxnLst>
              <a:cxn ang="0">
                <a:pos x="connsiteX0" y="connsiteY0"/>
              </a:cxn>
              <a:cxn ang="0">
                <a:pos x="connsiteX1" y="connsiteY1"/>
              </a:cxn>
              <a:cxn ang="0">
                <a:pos x="connsiteX2" y="connsiteY2"/>
              </a:cxn>
              <a:cxn ang="0">
                <a:pos x="connsiteX3" y="connsiteY3"/>
              </a:cxn>
            </a:cxnLst>
            <a:rect l="l" t="t" r="r" b="b"/>
            <a:pathLst>
              <a:path w="6087992" h="449877">
                <a:moveTo>
                  <a:pt x="0" y="449877"/>
                </a:moveTo>
                <a:cubicBezTo>
                  <a:pt x="26035" y="307181"/>
                  <a:pt x="66926" y="124486"/>
                  <a:pt x="87292" y="0"/>
                </a:cubicBezTo>
                <a:lnTo>
                  <a:pt x="6087992" y="7756"/>
                </a:lnTo>
                <a:cubicBezTo>
                  <a:pt x="4972601" y="113774"/>
                  <a:pt x="1115391" y="343859"/>
                  <a:pt x="0" y="449877"/>
                </a:cubicBez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4524935" y="1"/>
            <a:ext cx="4623368" cy="5156573"/>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 name="connsiteX0" fmla="*/ 0 w 12197737"/>
              <a:gd name="connsiteY0" fmla="*/ 0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0 w 12197737"/>
              <a:gd name="connsiteY4" fmla="*/ 0 h 6866466"/>
              <a:gd name="connsiteX0" fmla="*/ 8355105 w 12197737"/>
              <a:gd name="connsiteY0" fmla="*/ 8965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8355105 w 12197737"/>
              <a:gd name="connsiteY4" fmla="*/ 8965 h 6866466"/>
              <a:gd name="connsiteX0" fmla="*/ 1963270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963270 w 5805902"/>
              <a:gd name="connsiteY4" fmla="*/ 8965 h 6875430"/>
              <a:gd name="connsiteX0" fmla="*/ 1281952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281952 w 5805902"/>
              <a:gd name="connsiteY4" fmla="*/ 8965 h 6875430"/>
              <a:gd name="connsiteX0" fmla="*/ 1640540 w 6164490"/>
              <a:gd name="connsiteY0" fmla="*/ 8965 h 6875430"/>
              <a:gd name="connsiteX1" fmla="*/ 6151707 w 6164490"/>
              <a:gd name="connsiteY1" fmla="*/ 0 h 6875430"/>
              <a:gd name="connsiteX2" fmla="*/ 6164490 w 6164490"/>
              <a:gd name="connsiteY2" fmla="*/ 6860868 h 6875430"/>
              <a:gd name="connsiteX3" fmla="*/ 0 w 6164490"/>
              <a:gd name="connsiteY3" fmla="*/ 6875430 h 6875430"/>
              <a:gd name="connsiteX4" fmla="*/ 1640540 w 6164490"/>
              <a:gd name="connsiteY4" fmla="*/ 8965 h 687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490" h="6875430">
                <a:moveTo>
                  <a:pt x="1640540" y="8965"/>
                </a:moveTo>
                <a:lnTo>
                  <a:pt x="6151707" y="0"/>
                </a:lnTo>
                <a:lnTo>
                  <a:pt x="6164490" y="6860868"/>
                </a:lnTo>
                <a:lnTo>
                  <a:pt x="0" y="6875430"/>
                </a:lnTo>
                <a:lnTo>
                  <a:pt x="1640540" y="8965"/>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7" name="Text Placeholder 12">
            <a:extLst>
              <a:ext uri="{FF2B5EF4-FFF2-40B4-BE49-F238E27FC236}">
                <a16:creationId xmlns:a16="http://schemas.microsoft.com/office/drawing/2014/main" id="{1A43737C-FC2A-A541-BED0-EAA8BD7FD7A4}"/>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3" name="Text Placeholder 12">
            <a:extLst>
              <a:ext uri="{FF2B5EF4-FFF2-40B4-BE49-F238E27FC236}">
                <a16:creationId xmlns:a16="http://schemas.microsoft.com/office/drawing/2014/main" id="{91A5CFD9-BAAA-AB4F-AEDA-18345055492D}"/>
              </a:ext>
            </a:extLst>
          </p:cNvPr>
          <p:cNvSpPr>
            <a:spLocks noGrp="1"/>
          </p:cNvSpPr>
          <p:nvPr>
            <p:ph type="body" sz="quarter" idx="12" hasCustomPrompt="1"/>
          </p:nvPr>
        </p:nvSpPr>
        <p:spPr>
          <a:xfrm>
            <a:off x="342900" y="1085850"/>
            <a:ext cx="4362086" cy="3371850"/>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enim</a:t>
            </a:r>
            <a:r>
              <a:rPr lang="en-CA" sz="1800" dirty="0">
                <a:solidFill>
                  <a:srgbClr val="5B6770"/>
                </a:solidFill>
                <a:latin typeface="Whitney Book" pitchFamily="2" charset="0"/>
              </a:rPr>
              <a:t> sed libero lacinia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lectus</a:t>
            </a:r>
            <a:r>
              <a:rPr lang="en-CA" sz="1800" dirty="0">
                <a:solidFill>
                  <a:srgbClr val="5B6770"/>
                </a:solidFill>
                <a:latin typeface="Whitney Book" pitchFamily="2" charset="0"/>
              </a:rPr>
              <a:t> magna, lacinia a pharetra dictum, </a:t>
            </a:r>
            <a:r>
              <a:rPr lang="en-CA" sz="1800" dirty="0" err="1">
                <a:solidFill>
                  <a:srgbClr val="5B6770"/>
                </a:solidFill>
                <a:latin typeface="Whitney Book" pitchFamily="2" charset="0"/>
              </a:rPr>
              <a:t>dapibus</a:t>
            </a:r>
            <a:r>
              <a:rPr lang="en-CA" sz="1800" dirty="0">
                <a:solidFill>
                  <a:srgbClr val="5B6770"/>
                </a:solidFill>
                <a:latin typeface="Whitney Book" pitchFamily="2" charset="0"/>
              </a:rPr>
              <a:t> et </a:t>
            </a:r>
            <a:r>
              <a:rPr lang="en-CA" sz="1800" dirty="0" err="1">
                <a:solidFill>
                  <a:srgbClr val="5B6770"/>
                </a:solidFill>
                <a:latin typeface="Whitney Book" pitchFamily="2" charset="0"/>
              </a:rPr>
              <a:t>erat</a:t>
            </a:r>
            <a:r>
              <a:rPr lang="en-CA" sz="1800" dirty="0">
                <a:solidFill>
                  <a:srgbClr val="5B6770"/>
                </a:solidFill>
                <a:latin typeface="Whitney Book" pitchFamily="2" charset="0"/>
              </a:rPr>
              <a:t>. 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 </a:t>
            </a:r>
            <a:r>
              <a:rPr lang="en-CA" sz="1800" dirty="0" err="1">
                <a:solidFill>
                  <a:srgbClr val="5B6770"/>
                </a:solidFill>
                <a:latin typeface="Whitney Book" pitchFamily="2" charset="0"/>
              </a:rPr>
              <a:t>Proin</a:t>
            </a:r>
            <a:r>
              <a:rPr lang="en-CA" sz="1800" dirty="0">
                <a:solidFill>
                  <a:srgbClr val="5B6770"/>
                </a:solidFill>
                <a:latin typeface="Whitney Book" pitchFamily="2" charset="0"/>
              </a:rPr>
              <a:t> </a:t>
            </a:r>
            <a:r>
              <a:rPr lang="en-CA" sz="1800" dirty="0" err="1">
                <a:solidFill>
                  <a:srgbClr val="5B6770"/>
                </a:solidFill>
                <a:latin typeface="Whitney Book" pitchFamily="2" charset="0"/>
              </a:rPr>
              <a:t>mattis</a:t>
            </a:r>
            <a:r>
              <a:rPr lang="en-CA" sz="1800" dirty="0">
                <a:solidFill>
                  <a:srgbClr val="5B6770"/>
                </a:solidFill>
                <a:latin typeface="Whitney Book" pitchFamily="2" charset="0"/>
              </a:rPr>
              <a:t> </a:t>
            </a:r>
            <a:r>
              <a:rPr lang="en-CA" sz="1800" dirty="0" err="1">
                <a:solidFill>
                  <a:srgbClr val="5B6770"/>
                </a:solidFill>
                <a:latin typeface="Whitney Book" pitchFamily="2" charset="0"/>
              </a:rPr>
              <a:t>lacus</a:t>
            </a:r>
            <a:r>
              <a:rPr lang="en-CA" sz="1800" dirty="0">
                <a:solidFill>
                  <a:srgbClr val="5B6770"/>
                </a:solidFill>
                <a:latin typeface="Whitney Book" pitchFamily="2" charset="0"/>
              </a:rPr>
              <a:t> </a:t>
            </a:r>
            <a:r>
              <a:rPr lang="en-CA" sz="1800" dirty="0" err="1">
                <a:solidFill>
                  <a:srgbClr val="5B6770"/>
                </a:solidFill>
                <a:latin typeface="Whitney Book" pitchFamily="2" charset="0"/>
              </a:rPr>
              <a:t>accumsan</a:t>
            </a:r>
            <a:r>
              <a:rPr lang="en-CA" sz="1800" dirty="0">
                <a:solidFill>
                  <a:srgbClr val="5B6770"/>
                </a:solidFill>
                <a:latin typeface="Whitney Book" pitchFamily="2" charset="0"/>
              </a:rPr>
              <a:t> </a:t>
            </a:r>
            <a:r>
              <a:rPr lang="en-CA" sz="1800" dirty="0" err="1">
                <a:solidFill>
                  <a:srgbClr val="5B6770"/>
                </a:solidFill>
                <a:latin typeface="Whitney Book" pitchFamily="2" charset="0"/>
              </a:rPr>
              <a:t>nunc</a:t>
            </a:r>
            <a:r>
              <a:rPr lang="en-CA" sz="1800" dirty="0">
                <a:solidFill>
                  <a:srgbClr val="5B6770"/>
                </a:solidFill>
                <a:latin typeface="Whitney Book" pitchFamily="2" charset="0"/>
              </a:rPr>
              <a:t> </a:t>
            </a:r>
            <a:r>
              <a:rPr lang="en-CA" sz="1800" dirty="0" err="1">
                <a:solidFill>
                  <a:srgbClr val="5B6770"/>
                </a:solidFill>
                <a:latin typeface="Whitney Book" pitchFamily="2" charset="0"/>
              </a:rPr>
              <a:t>viverra</a:t>
            </a:r>
            <a:r>
              <a:rPr lang="en-CA" sz="1800" dirty="0">
                <a:solidFill>
                  <a:srgbClr val="5B6770"/>
                </a:solidFill>
                <a:latin typeface="Whitney Book" pitchFamily="2" charset="0"/>
              </a:rPr>
              <a:t> </a:t>
            </a:r>
            <a:r>
              <a:rPr lang="en-CA" sz="1800" dirty="0" err="1">
                <a:solidFill>
                  <a:srgbClr val="5B6770"/>
                </a:solidFill>
                <a:latin typeface="Whitney Book" pitchFamily="2" charset="0"/>
              </a:rPr>
              <a:t>fringilla</a:t>
            </a:r>
            <a:r>
              <a:rPr lang="en-CA" sz="1800" dirty="0">
                <a:solidFill>
                  <a:srgbClr val="5B6770"/>
                </a:solidFill>
                <a:latin typeface="Whitney Book" pitchFamily="2" charset="0"/>
              </a:rPr>
              <a:t>.</a:t>
            </a:r>
          </a:p>
          <a:p>
            <a:pPr>
              <a:lnSpc>
                <a:spcPct val="110000"/>
              </a:lnSpc>
              <a:spcAft>
                <a:spcPts val="1200"/>
              </a:spcAft>
            </a:pPr>
            <a:r>
              <a:rPr lang="en-CA" sz="1800" dirty="0">
                <a:solidFill>
                  <a:srgbClr val="5B6770"/>
                </a:solidFill>
                <a:latin typeface="Whitney Book" pitchFamily="2" charset="0"/>
              </a:rPr>
              <a:t>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a:t>
            </a:r>
          </a:p>
        </p:txBody>
      </p:sp>
    </p:spTree>
    <p:extLst>
      <p:ext uri="{BB962C8B-B14F-4D97-AF65-F5344CB8AC3E}">
        <p14:creationId xmlns:p14="http://schemas.microsoft.com/office/powerpoint/2010/main" val="3484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Triangle 8">
            <a:extLst>
              <a:ext uri="{FF2B5EF4-FFF2-40B4-BE49-F238E27FC236}">
                <a16:creationId xmlns:a16="http://schemas.microsoft.com/office/drawing/2014/main" id="{333A19D2-318A-4044-B084-6FFAAABBE75E}"/>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riangle 8">
            <a:extLst>
              <a:ext uri="{FF2B5EF4-FFF2-40B4-BE49-F238E27FC236}">
                <a16:creationId xmlns:a16="http://schemas.microsoft.com/office/drawing/2014/main" id="{AE869CC1-71DF-5342-A660-B1EB0E9BBB18}"/>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3" name="Table Placeholder 2">
            <a:extLst>
              <a:ext uri="{FF2B5EF4-FFF2-40B4-BE49-F238E27FC236}">
                <a16:creationId xmlns:a16="http://schemas.microsoft.com/office/drawing/2014/main" id="{0E2542DD-0BC2-F34B-9413-42166EC24688}"/>
              </a:ext>
            </a:extLst>
          </p:cNvPr>
          <p:cNvSpPr>
            <a:spLocks noGrp="1"/>
          </p:cNvSpPr>
          <p:nvPr>
            <p:ph type="tbl" sz="quarter" idx="10"/>
          </p:nvPr>
        </p:nvSpPr>
        <p:spPr>
          <a:xfrm>
            <a:off x="342900" y="1028700"/>
            <a:ext cx="8229600" cy="2862262"/>
          </a:xfrm>
          <a:prstGeom prst="rect">
            <a:avLst/>
          </a:prstGeom>
        </p:spPr>
        <p:txBody>
          <a:bodyPr/>
          <a:lstStyle/>
          <a:p>
            <a:endParaRPr lang="en-US"/>
          </a:p>
        </p:txBody>
      </p:sp>
      <p:sp>
        <p:nvSpPr>
          <p:cNvPr id="10" name="Text Placeholder 12">
            <a:extLst>
              <a:ext uri="{FF2B5EF4-FFF2-40B4-BE49-F238E27FC236}">
                <a16:creationId xmlns:a16="http://schemas.microsoft.com/office/drawing/2014/main" id="{9E798C89-56B6-764D-9D4D-B73207C21AF6}"/>
              </a:ext>
            </a:extLst>
          </p:cNvPr>
          <p:cNvSpPr>
            <a:spLocks noGrp="1"/>
          </p:cNvSpPr>
          <p:nvPr>
            <p:ph type="body" sz="quarter" idx="11" hasCustomPrompt="1"/>
          </p:nvPr>
        </p:nvSpPr>
        <p:spPr>
          <a:xfrm>
            <a:off x="342900" y="342900"/>
            <a:ext cx="6743700"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This is a table with a few columns</a:t>
            </a:r>
          </a:p>
        </p:txBody>
      </p:sp>
    </p:spTree>
    <p:extLst>
      <p:ext uri="{BB962C8B-B14F-4D97-AF65-F5344CB8AC3E}">
        <p14:creationId xmlns:p14="http://schemas.microsoft.com/office/powerpoint/2010/main" val="3202258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s">
    <p:spTree>
      <p:nvGrpSpPr>
        <p:cNvPr id="1" name=""/>
        <p:cNvGrpSpPr/>
        <p:nvPr/>
      </p:nvGrpSpPr>
      <p:grpSpPr>
        <a:xfrm>
          <a:off x="0" y="0"/>
          <a:ext cx="0" cy="0"/>
          <a:chOff x="0" y="0"/>
          <a:chExt cx="0" cy="0"/>
        </a:xfrm>
      </p:grpSpPr>
      <p:sp>
        <p:nvSpPr>
          <p:cNvPr id="9" name="Triangle 8">
            <a:extLst>
              <a:ext uri="{FF2B5EF4-FFF2-40B4-BE49-F238E27FC236}">
                <a16:creationId xmlns:a16="http://schemas.microsoft.com/office/drawing/2014/main" id="{019DB69F-EC54-784E-B59A-8DFD0E6072FB}"/>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riangle 8">
            <a:extLst>
              <a:ext uri="{FF2B5EF4-FFF2-40B4-BE49-F238E27FC236}">
                <a16:creationId xmlns:a16="http://schemas.microsoft.com/office/drawing/2014/main" id="{07315B7F-A857-3E49-A82B-4136D28686C1}"/>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11" name="Text Placeholder 12">
            <a:extLst>
              <a:ext uri="{FF2B5EF4-FFF2-40B4-BE49-F238E27FC236}">
                <a16:creationId xmlns:a16="http://schemas.microsoft.com/office/drawing/2014/main" id="{7EBCE28A-E229-CF42-8958-9D3BD5033F30}"/>
              </a:ext>
            </a:extLst>
          </p:cNvPr>
          <p:cNvSpPr>
            <a:spLocks noGrp="1"/>
          </p:cNvSpPr>
          <p:nvPr>
            <p:ph type="body" sz="quarter" idx="11" hasCustomPrompt="1"/>
          </p:nvPr>
        </p:nvSpPr>
        <p:spPr>
          <a:xfrm>
            <a:off x="342900" y="342900"/>
            <a:ext cx="6743700"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marL="0" indent="0">
              <a:buNone/>
            </a:pPr>
            <a:r>
              <a:rPr lang="en-US" sz="2550" b="1" spc="75" dirty="0">
                <a:solidFill>
                  <a:srgbClr val="65B333"/>
                </a:solidFill>
                <a:latin typeface="Stag Semibold" panose="02000503060000020004" pitchFamily="2" charset="77"/>
              </a:rPr>
              <a:t>These are buckets of information</a:t>
            </a:r>
          </a:p>
        </p:txBody>
      </p:sp>
      <p:sp>
        <p:nvSpPr>
          <p:cNvPr id="18" name="Text Placeholder 12">
            <a:extLst>
              <a:ext uri="{FF2B5EF4-FFF2-40B4-BE49-F238E27FC236}">
                <a16:creationId xmlns:a16="http://schemas.microsoft.com/office/drawing/2014/main" id="{6C6C6A53-4EDE-B644-BDF2-A9011AB1A8B2}"/>
              </a:ext>
            </a:extLst>
          </p:cNvPr>
          <p:cNvSpPr>
            <a:spLocks noGrp="1"/>
          </p:cNvSpPr>
          <p:nvPr>
            <p:ph type="body" sz="quarter" idx="14" hasCustomPrompt="1"/>
          </p:nvPr>
        </p:nvSpPr>
        <p:spPr>
          <a:xfrm>
            <a:off x="342900" y="917424"/>
            <a:ext cx="8058150" cy="657507"/>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a:t>
            </a:r>
          </a:p>
        </p:txBody>
      </p:sp>
      <p:sp>
        <p:nvSpPr>
          <p:cNvPr id="23" name="Text Placeholder 12">
            <a:extLst>
              <a:ext uri="{FF2B5EF4-FFF2-40B4-BE49-F238E27FC236}">
                <a16:creationId xmlns:a16="http://schemas.microsoft.com/office/drawing/2014/main" id="{97C58EB1-B398-6E4F-B82F-056C8290A28B}"/>
              </a:ext>
            </a:extLst>
          </p:cNvPr>
          <p:cNvSpPr>
            <a:spLocks noGrp="1"/>
          </p:cNvSpPr>
          <p:nvPr>
            <p:ph type="body" sz="quarter" idx="19" hasCustomPrompt="1"/>
          </p:nvPr>
        </p:nvSpPr>
        <p:spPr>
          <a:xfrm>
            <a:off x="342901" y="1830475"/>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
        <p:nvSpPr>
          <p:cNvPr id="30" name="Text Placeholder 12">
            <a:extLst>
              <a:ext uri="{FF2B5EF4-FFF2-40B4-BE49-F238E27FC236}">
                <a16:creationId xmlns:a16="http://schemas.microsoft.com/office/drawing/2014/main" id="{69BB00EB-D1EA-A147-ABBE-5EDCBB0202FC}"/>
              </a:ext>
            </a:extLst>
          </p:cNvPr>
          <p:cNvSpPr>
            <a:spLocks noGrp="1"/>
          </p:cNvSpPr>
          <p:nvPr>
            <p:ph type="body" sz="quarter" idx="20" hasCustomPrompt="1"/>
          </p:nvPr>
        </p:nvSpPr>
        <p:spPr>
          <a:xfrm>
            <a:off x="2057401" y="1835293"/>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Two line caption two line caption</a:t>
            </a:r>
          </a:p>
        </p:txBody>
      </p:sp>
      <p:sp>
        <p:nvSpPr>
          <p:cNvPr id="31" name="Text Placeholder 12">
            <a:extLst>
              <a:ext uri="{FF2B5EF4-FFF2-40B4-BE49-F238E27FC236}">
                <a16:creationId xmlns:a16="http://schemas.microsoft.com/office/drawing/2014/main" id="{C8AB39E8-D66F-9A46-83F1-B769C52D575D}"/>
              </a:ext>
            </a:extLst>
          </p:cNvPr>
          <p:cNvSpPr>
            <a:spLocks noGrp="1"/>
          </p:cNvSpPr>
          <p:nvPr>
            <p:ph type="body" sz="quarter" idx="21" hasCustomPrompt="1"/>
          </p:nvPr>
        </p:nvSpPr>
        <p:spPr>
          <a:xfrm>
            <a:off x="3771901" y="1830474"/>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
        <p:nvSpPr>
          <p:cNvPr id="32" name="Text Placeholder 12">
            <a:extLst>
              <a:ext uri="{FF2B5EF4-FFF2-40B4-BE49-F238E27FC236}">
                <a16:creationId xmlns:a16="http://schemas.microsoft.com/office/drawing/2014/main" id="{B5EC382C-D3E9-9C4C-9445-1282EA34DACC}"/>
              </a:ext>
            </a:extLst>
          </p:cNvPr>
          <p:cNvSpPr>
            <a:spLocks noGrp="1"/>
          </p:cNvSpPr>
          <p:nvPr>
            <p:ph type="body" sz="quarter" idx="22" hasCustomPrompt="1"/>
          </p:nvPr>
        </p:nvSpPr>
        <p:spPr>
          <a:xfrm>
            <a:off x="5461030" y="1835293"/>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Two line caption two line caption</a:t>
            </a:r>
          </a:p>
        </p:txBody>
      </p:sp>
      <p:sp>
        <p:nvSpPr>
          <p:cNvPr id="33" name="Text Placeholder 12">
            <a:extLst>
              <a:ext uri="{FF2B5EF4-FFF2-40B4-BE49-F238E27FC236}">
                <a16:creationId xmlns:a16="http://schemas.microsoft.com/office/drawing/2014/main" id="{C0C9656D-1769-7141-A3FB-26082BEC9B2A}"/>
              </a:ext>
            </a:extLst>
          </p:cNvPr>
          <p:cNvSpPr>
            <a:spLocks noGrp="1"/>
          </p:cNvSpPr>
          <p:nvPr>
            <p:ph type="body" sz="quarter" idx="23" hasCustomPrompt="1"/>
          </p:nvPr>
        </p:nvSpPr>
        <p:spPr>
          <a:xfrm>
            <a:off x="7175530" y="1830474"/>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
        <p:nvSpPr>
          <p:cNvPr id="37" name="Text Placeholder 12">
            <a:extLst>
              <a:ext uri="{FF2B5EF4-FFF2-40B4-BE49-F238E27FC236}">
                <a16:creationId xmlns:a16="http://schemas.microsoft.com/office/drawing/2014/main" id="{00C4DBEB-3F86-1645-BCBB-04C162F542AE}"/>
              </a:ext>
            </a:extLst>
          </p:cNvPr>
          <p:cNvSpPr>
            <a:spLocks noGrp="1"/>
          </p:cNvSpPr>
          <p:nvPr>
            <p:ph type="body" sz="quarter" idx="24" hasCustomPrompt="1"/>
          </p:nvPr>
        </p:nvSpPr>
        <p:spPr>
          <a:xfrm>
            <a:off x="342901" y="3097388"/>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
        <p:nvSpPr>
          <p:cNvPr id="38" name="Text Placeholder 12">
            <a:extLst>
              <a:ext uri="{FF2B5EF4-FFF2-40B4-BE49-F238E27FC236}">
                <a16:creationId xmlns:a16="http://schemas.microsoft.com/office/drawing/2014/main" id="{2C81E13F-3F69-DF43-8558-799E5A495119}"/>
              </a:ext>
            </a:extLst>
          </p:cNvPr>
          <p:cNvSpPr>
            <a:spLocks noGrp="1"/>
          </p:cNvSpPr>
          <p:nvPr>
            <p:ph type="body" sz="quarter" idx="25" hasCustomPrompt="1"/>
          </p:nvPr>
        </p:nvSpPr>
        <p:spPr>
          <a:xfrm>
            <a:off x="2057401" y="3102207"/>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Two line caption two line caption</a:t>
            </a:r>
          </a:p>
        </p:txBody>
      </p:sp>
      <p:sp>
        <p:nvSpPr>
          <p:cNvPr id="39" name="Text Placeholder 12">
            <a:extLst>
              <a:ext uri="{FF2B5EF4-FFF2-40B4-BE49-F238E27FC236}">
                <a16:creationId xmlns:a16="http://schemas.microsoft.com/office/drawing/2014/main" id="{6469517F-23E0-0F46-BA92-71022B578E8D}"/>
              </a:ext>
            </a:extLst>
          </p:cNvPr>
          <p:cNvSpPr>
            <a:spLocks noGrp="1"/>
          </p:cNvSpPr>
          <p:nvPr>
            <p:ph type="body" sz="quarter" idx="26" hasCustomPrompt="1"/>
          </p:nvPr>
        </p:nvSpPr>
        <p:spPr>
          <a:xfrm>
            <a:off x="3771901" y="3097387"/>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
        <p:nvSpPr>
          <p:cNvPr id="40" name="Text Placeholder 12">
            <a:extLst>
              <a:ext uri="{FF2B5EF4-FFF2-40B4-BE49-F238E27FC236}">
                <a16:creationId xmlns:a16="http://schemas.microsoft.com/office/drawing/2014/main" id="{B7AC6249-2F2F-0B4A-9B46-C566FAE12305}"/>
              </a:ext>
            </a:extLst>
          </p:cNvPr>
          <p:cNvSpPr>
            <a:spLocks noGrp="1"/>
          </p:cNvSpPr>
          <p:nvPr>
            <p:ph type="body" sz="quarter" idx="27" hasCustomPrompt="1"/>
          </p:nvPr>
        </p:nvSpPr>
        <p:spPr>
          <a:xfrm>
            <a:off x="5461030" y="3102207"/>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Two line caption two line caption</a:t>
            </a:r>
          </a:p>
        </p:txBody>
      </p:sp>
      <p:sp>
        <p:nvSpPr>
          <p:cNvPr id="41" name="Text Placeholder 12">
            <a:extLst>
              <a:ext uri="{FF2B5EF4-FFF2-40B4-BE49-F238E27FC236}">
                <a16:creationId xmlns:a16="http://schemas.microsoft.com/office/drawing/2014/main" id="{67FEEB1A-615E-7445-B149-77EFD4DF1F7A}"/>
              </a:ext>
            </a:extLst>
          </p:cNvPr>
          <p:cNvSpPr>
            <a:spLocks noGrp="1"/>
          </p:cNvSpPr>
          <p:nvPr>
            <p:ph type="body" sz="quarter" idx="28" hasCustomPrompt="1"/>
          </p:nvPr>
        </p:nvSpPr>
        <p:spPr>
          <a:xfrm>
            <a:off x="7175530" y="3097387"/>
            <a:ext cx="1600199" cy="1142999"/>
          </a:xfrm>
          <a:prstGeom prst="rect">
            <a:avLst/>
          </a:prstGeom>
          <a:solidFill>
            <a:srgbClr val="1B365D"/>
          </a:solidFill>
          <a:effectLst>
            <a:outerShdw blurRad="355600" algn="ctr" rotWithShape="0">
              <a:srgbClr val="000000">
                <a:alpha val="50000"/>
              </a:srgbClr>
            </a:outerShdw>
          </a:effectLst>
        </p:spPr>
        <p:txBody>
          <a:bodyPr anchor="ctr"/>
          <a:lstStyle>
            <a:lvl1pPr marL="0" indent="0" algn="ctr">
              <a:buNone/>
              <a:defRPr sz="1200" b="1" i="0" spc="0" baseline="0">
                <a:solidFill>
                  <a:schemeClr val="bg1"/>
                </a:solidFill>
                <a:latin typeface="Whitney Semibold" pitchFamily="2" charset="0"/>
              </a:defRPr>
            </a:lvl1pPr>
          </a:lstStyle>
          <a:p>
            <a:pPr lvl="0"/>
            <a:r>
              <a:rPr lang="en-US" dirty="0"/>
              <a:t>One line caption</a:t>
            </a:r>
          </a:p>
        </p:txBody>
      </p:sp>
    </p:spTree>
    <p:extLst>
      <p:ext uri="{BB962C8B-B14F-4D97-AF65-F5344CB8AC3E}">
        <p14:creationId xmlns:p14="http://schemas.microsoft.com/office/powerpoint/2010/main" val="53841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s">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23452D92-684F-0342-A573-B4D87BA349A7}"/>
              </a:ext>
            </a:extLst>
          </p:cNvPr>
          <p:cNvSpPr>
            <a:spLocks noGrp="1"/>
          </p:cNvSpPr>
          <p:nvPr>
            <p:ph type="chart" sz="quarter" idx="10"/>
          </p:nvPr>
        </p:nvSpPr>
        <p:spPr>
          <a:xfrm>
            <a:off x="385370" y="1997396"/>
            <a:ext cx="2000250" cy="1771650"/>
          </a:xfrm>
          <a:prstGeom prst="rect">
            <a:avLst/>
          </a:prstGeom>
        </p:spPr>
        <p:txBody>
          <a:bodyPr/>
          <a:lstStyle/>
          <a:p>
            <a:endParaRPr lang="en-US"/>
          </a:p>
        </p:txBody>
      </p:sp>
      <p:sp>
        <p:nvSpPr>
          <p:cNvPr id="9" name="Triangle 8">
            <a:extLst>
              <a:ext uri="{FF2B5EF4-FFF2-40B4-BE49-F238E27FC236}">
                <a16:creationId xmlns:a16="http://schemas.microsoft.com/office/drawing/2014/main" id="{019DB69F-EC54-784E-B59A-8DFD0E6072FB}"/>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riangle 8">
            <a:extLst>
              <a:ext uri="{FF2B5EF4-FFF2-40B4-BE49-F238E27FC236}">
                <a16:creationId xmlns:a16="http://schemas.microsoft.com/office/drawing/2014/main" id="{07315B7F-A857-3E49-A82B-4136D28686C1}"/>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11" name="Text Placeholder 12">
            <a:extLst>
              <a:ext uri="{FF2B5EF4-FFF2-40B4-BE49-F238E27FC236}">
                <a16:creationId xmlns:a16="http://schemas.microsoft.com/office/drawing/2014/main" id="{7EBCE28A-E229-CF42-8958-9D3BD5033F30}"/>
              </a:ext>
            </a:extLst>
          </p:cNvPr>
          <p:cNvSpPr>
            <a:spLocks noGrp="1"/>
          </p:cNvSpPr>
          <p:nvPr>
            <p:ph type="body" sz="quarter" idx="11" hasCustomPrompt="1"/>
          </p:nvPr>
        </p:nvSpPr>
        <p:spPr>
          <a:xfrm>
            <a:off x="342900" y="342900"/>
            <a:ext cx="6743700"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These are pie charts</a:t>
            </a:r>
          </a:p>
        </p:txBody>
      </p:sp>
      <p:sp>
        <p:nvSpPr>
          <p:cNvPr id="16" name="Chart Placeholder 3">
            <a:extLst>
              <a:ext uri="{FF2B5EF4-FFF2-40B4-BE49-F238E27FC236}">
                <a16:creationId xmlns:a16="http://schemas.microsoft.com/office/drawing/2014/main" id="{1EC5D27D-A4F1-2B46-AF54-944CC6B1BB7C}"/>
              </a:ext>
            </a:extLst>
          </p:cNvPr>
          <p:cNvSpPr>
            <a:spLocks noGrp="1"/>
          </p:cNvSpPr>
          <p:nvPr>
            <p:ph type="chart" sz="quarter" idx="12"/>
          </p:nvPr>
        </p:nvSpPr>
        <p:spPr>
          <a:xfrm>
            <a:off x="2998015" y="1640570"/>
            <a:ext cx="2545535" cy="2485302"/>
          </a:xfrm>
          <a:prstGeom prst="rect">
            <a:avLst/>
          </a:prstGeom>
        </p:spPr>
        <p:txBody>
          <a:bodyPr/>
          <a:lstStyle/>
          <a:p>
            <a:endParaRPr lang="en-US"/>
          </a:p>
        </p:txBody>
      </p:sp>
      <p:sp>
        <p:nvSpPr>
          <p:cNvPr id="17" name="Chart Placeholder 3">
            <a:extLst>
              <a:ext uri="{FF2B5EF4-FFF2-40B4-BE49-F238E27FC236}">
                <a16:creationId xmlns:a16="http://schemas.microsoft.com/office/drawing/2014/main" id="{3A2B00EF-9995-B348-933A-1ADCA4385F4B}"/>
              </a:ext>
            </a:extLst>
          </p:cNvPr>
          <p:cNvSpPr>
            <a:spLocks noGrp="1"/>
          </p:cNvSpPr>
          <p:nvPr>
            <p:ph type="chart" sz="quarter" idx="13"/>
          </p:nvPr>
        </p:nvSpPr>
        <p:spPr>
          <a:xfrm>
            <a:off x="6340313" y="2024062"/>
            <a:ext cx="2000250" cy="1771650"/>
          </a:xfrm>
          <a:prstGeom prst="rect">
            <a:avLst/>
          </a:prstGeom>
        </p:spPr>
        <p:txBody>
          <a:bodyPr/>
          <a:lstStyle/>
          <a:p>
            <a:endParaRPr lang="en-US"/>
          </a:p>
        </p:txBody>
      </p:sp>
      <p:sp>
        <p:nvSpPr>
          <p:cNvPr id="18" name="Text Placeholder 12">
            <a:extLst>
              <a:ext uri="{FF2B5EF4-FFF2-40B4-BE49-F238E27FC236}">
                <a16:creationId xmlns:a16="http://schemas.microsoft.com/office/drawing/2014/main" id="{6C6C6A53-4EDE-B644-BDF2-A9011AB1A8B2}"/>
              </a:ext>
            </a:extLst>
          </p:cNvPr>
          <p:cNvSpPr>
            <a:spLocks noGrp="1"/>
          </p:cNvSpPr>
          <p:nvPr>
            <p:ph type="body" sz="quarter" idx="14" hasCustomPrompt="1"/>
          </p:nvPr>
        </p:nvSpPr>
        <p:spPr>
          <a:xfrm>
            <a:off x="342900" y="917424"/>
            <a:ext cx="8058150" cy="657507"/>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a:t>
            </a:r>
          </a:p>
        </p:txBody>
      </p:sp>
      <p:sp>
        <p:nvSpPr>
          <p:cNvPr id="34" name="Text Placeholder 12">
            <a:extLst>
              <a:ext uri="{FF2B5EF4-FFF2-40B4-BE49-F238E27FC236}">
                <a16:creationId xmlns:a16="http://schemas.microsoft.com/office/drawing/2014/main" id="{9D2234ED-067A-1946-BC58-EA22B6C468F0}"/>
              </a:ext>
            </a:extLst>
          </p:cNvPr>
          <p:cNvSpPr>
            <a:spLocks noGrp="1"/>
          </p:cNvSpPr>
          <p:nvPr>
            <p:ph type="body" sz="quarter" idx="16" hasCustomPrompt="1"/>
          </p:nvPr>
        </p:nvSpPr>
        <p:spPr>
          <a:xfrm>
            <a:off x="385370" y="3969166"/>
            <a:ext cx="2000250" cy="202784"/>
          </a:xfrm>
          <a:prstGeom prst="rect">
            <a:avLst/>
          </a:prstGeom>
        </p:spPr>
        <p:txBody>
          <a:bodyPr/>
          <a:lstStyle>
            <a:lvl1pPr marL="0" indent="0" algn="ctr">
              <a:buNone/>
              <a:defRPr sz="1500" b="1" i="0" spc="0" baseline="0">
                <a:solidFill>
                  <a:srgbClr val="1B365D"/>
                </a:solidFill>
                <a:latin typeface="Whitney Semibold" pitchFamily="2" charset="0"/>
              </a:defRPr>
            </a:lvl1pPr>
          </a:lstStyle>
          <a:p>
            <a:pPr lvl="0"/>
            <a:r>
              <a:rPr lang="en-US" dirty="0"/>
              <a:t>Title Text Information</a:t>
            </a:r>
          </a:p>
        </p:txBody>
      </p:sp>
      <p:sp>
        <p:nvSpPr>
          <p:cNvPr id="35" name="Text Placeholder 12">
            <a:extLst>
              <a:ext uri="{FF2B5EF4-FFF2-40B4-BE49-F238E27FC236}">
                <a16:creationId xmlns:a16="http://schemas.microsoft.com/office/drawing/2014/main" id="{F8D39027-1961-2548-9104-3939FDEA5B9A}"/>
              </a:ext>
            </a:extLst>
          </p:cNvPr>
          <p:cNvSpPr>
            <a:spLocks noGrp="1"/>
          </p:cNvSpPr>
          <p:nvPr>
            <p:ph type="body" sz="quarter" idx="17" hasCustomPrompt="1"/>
          </p:nvPr>
        </p:nvSpPr>
        <p:spPr>
          <a:xfrm>
            <a:off x="2998015" y="4369216"/>
            <a:ext cx="2545535" cy="202784"/>
          </a:xfrm>
          <a:prstGeom prst="rect">
            <a:avLst/>
          </a:prstGeom>
        </p:spPr>
        <p:txBody>
          <a:bodyPr/>
          <a:lstStyle>
            <a:lvl1pPr marL="0" indent="0" algn="ctr">
              <a:buNone/>
              <a:defRPr sz="1500" b="1" i="0" spc="0" baseline="0">
                <a:solidFill>
                  <a:srgbClr val="1B365D"/>
                </a:solidFill>
                <a:latin typeface="Whitney Semibold" pitchFamily="2" charset="0"/>
              </a:defRPr>
            </a:lvl1pPr>
          </a:lstStyle>
          <a:p>
            <a:pPr lvl="0"/>
            <a:r>
              <a:rPr lang="en-US" dirty="0"/>
              <a:t>Title Text Information</a:t>
            </a:r>
          </a:p>
        </p:txBody>
      </p:sp>
      <p:sp>
        <p:nvSpPr>
          <p:cNvPr id="36" name="Text Placeholder 12">
            <a:extLst>
              <a:ext uri="{FF2B5EF4-FFF2-40B4-BE49-F238E27FC236}">
                <a16:creationId xmlns:a16="http://schemas.microsoft.com/office/drawing/2014/main" id="{B8DF43A7-372D-B04E-8423-7E63DCDC176E}"/>
              </a:ext>
            </a:extLst>
          </p:cNvPr>
          <p:cNvSpPr>
            <a:spLocks noGrp="1"/>
          </p:cNvSpPr>
          <p:nvPr>
            <p:ph type="body" sz="quarter" idx="18" hasCustomPrompt="1"/>
          </p:nvPr>
        </p:nvSpPr>
        <p:spPr>
          <a:xfrm>
            <a:off x="6340313" y="4026316"/>
            <a:ext cx="2000250" cy="202784"/>
          </a:xfrm>
          <a:prstGeom prst="rect">
            <a:avLst/>
          </a:prstGeom>
        </p:spPr>
        <p:txBody>
          <a:bodyPr/>
          <a:lstStyle>
            <a:lvl1pPr marL="0" indent="0" algn="ctr">
              <a:buNone/>
              <a:defRPr sz="1500" b="1" i="0" spc="0" baseline="0">
                <a:solidFill>
                  <a:srgbClr val="1B365D"/>
                </a:solidFill>
                <a:latin typeface="Whitney Semibold" pitchFamily="2" charset="0"/>
              </a:defRPr>
            </a:lvl1pPr>
          </a:lstStyle>
          <a:p>
            <a:pPr lvl="0"/>
            <a:r>
              <a:rPr lang="en-US" dirty="0"/>
              <a:t>Title Text Information</a:t>
            </a:r>
          </a:p>
        </p:txBody>
      </p:sp>
    </p:spTree>
    <p:extLst>
      <p:ext uri="{BB962C8B-B14F-4D97-AF65-F5344CB8AC3E}">
        <p14:creationId xmlns:p14="http://schemas.microsoft.com/office/powerpoint/2010/main" val="2375802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e charts with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flipV="1">
            <a:off x="228601" y="4888434"/>
            <a:ext cx="4362086" cy="259541"/>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5233968"/>
              <a:gd name="connsiteY0" fmla="*/ 434596 h 434596"/>
              <a:gd name="connsiteX1" fmla="*/ 0 w 5233968"/>
              <a:gd name="connsiteY1" fmla="*/ 3899 h 434596"/>
              <a:gd name="connsiteX2" fmla="*/ 5233968 w 5233968"/>
              <a:gd name="connsiteY2" fmla="*/ 0 h 434596"/>
              <a:gd name="connsiteX3" fmla="*/ 1657 w 5233968"/>
              <a:gd name="connsiteY3" fmla="*/ 434596 h 434596"/>
              <a:gd name="connsiteX0" fmla="*/ 0 w 6058082"/>
              <a:gd name="connsiteY0" fmla="*/ 446249 h 446249"/>
              <a:gd name="connsiteX1" fmla="*/ 824114 w 6058082"/>
              <a:gd name="connsiteY1" fmla="*/ 3899 h 446249"/>
              <a:gd name="connsiteX2" fmla="*/ 6058082 w 6058082"/>
              <a:gd name="connsiteY2" fmla="*/ 0 h 446249"/>
              <a:gd name="connsiteX3" fmla="*/ 0 w 6058082"/>
              <a:gd name="connsiteY3" fmla="*/ 446249 h 446249"/>
              <a:gd name="connsiteX0" fmla="*/ 3 w 6058085"/>
              <a:gd name="connsiteY0" fmla="*/ 454005 h 454005"/>
              <a:gd name="connsiteX1" fmla="*/ 64032 w 6058085"/>
              <a:gd name="connsiteY1" fmla="*/ 0 h 454005"/>
              <a:gd name="connsiteX2" fmla="*/ 6058085 w 6058085"/>
              <a:gd name="connsiteY2" fmla="*/ 7756 h 454005"/>
              <a:gd name="connsiteX3" fmla="*/ 3 w 6058085"/>
              <a:gd name="connsiteY3" fmla="*/ 454005 h 454005"/>
              <a:gd name="connsiteX0" fmla="*/ 8 w 6058090"/>
              <a:gd name="connsiteY0" fmla="*/ 454005 h 454005"/>
              <a:gd name="connsiteX1" fmla="*/ 64037 w 6058090"/>
              <a:gd name="connsiteY1" fmla="*/ 0 h 454005"/>
              <a:gd name="connsiteX2" fmla="*/ 6058090 w 6058090"/>
              <a:gd name="connsiteY2" fmla="*/ 7756 h 454005"/>
              <a:gd name="connsiteX3" fmla="*/ 8 w 6058090"/>
              <a:gd name="connsiteY3" fmla="*/ 454005 h 454005"/>
              <a:gd name="connsiteX0" fmla="*/ 4 w 6087996"/>
              <a:gd name="connsiteY0" fmla="*/ 449877 h 449877"/>
              <a:gd name="connsiteX1" fmla="*/ 93943 w 6087996"/>
              <a:gd name="connsiteY1" fmla="*/ 0 h 449877"/>
              <a:gd name="connsiteX2" fmla="*/ 6087996 w 6087996"/>
              <a:gd name="connsiteY2" fmla="*/ 7756 h 449877"/>
              <a:gd name="connsiteX3" fmla="*/ 4 w 6087996"/>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87292 w 6087992"/>
              <a:gd name="connsiteY1" fmla="*/ 0 h 449877"/>
              <a:gd name="connsiteX2" fmla="*/ 6087992 w 6087992"/>
              <a:gd name="connsiteY2" fmla="*/ 7756 h 449877"/>
              <a:gd name="connsiteX3" fmla="*/ 0 w 6087992"/>
              <a:gd name="connsiteY3" fmla="*/ 449877 h 449877"/>
            </a:gdLst>
            <a:ahLst/>
            <a:cxnLst>
              <a:cxn ang="0">
                <a:pos x="connsiteX0" y="connsiteY0"/>
              </a:cxn>
              <a:cxn ang="0">
                <a:pos x="connsiteX1" y="connsiteY1"/>
              </a:cxn>
              <a:cxn ang="0">
                <a:pos x="connsiteX2" y="connsiteY2"/>
              </a:cxn>
              <a:cxn ang="0">
                <a:pos x="connsiteX3" y="connsiteY3"/>
              </a:cxn>
            </a:cxnLst>
            <a:rect l="l" t="t" r="r" b="b"/>
            <a:pathLst>
              <a:path w="6087992" h="449877">
                <a:moveTo>
                  <a:pt x="0" y="449877"/>
                </a:moveTo>
                <a:cubicBezTo>
                  <a:pt x="26035" y="307181"/>
                  <a:pt x="66926" y="124486"/>
                  <a:pt x="87292" y="0"/>
                </a:cubicBezTo>
                <a:lnTo>
                  <a:pt x="6087992" y="7756"/>
                </a:lnTo>
                <a:cubicBezTo>
                  <a:pt x="4972601" y="113774"/>
                  <a:pt x="1115391" y="343859"/>
                  <a:pt x="0" y="449877"/>
                </a:cubicBez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4524935" y="1"/>
            <a:ext cx="4623368" cy="5156573"/>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 name="connsiteX0" fmla="*/ 0 w 12197737"/>
              <a:gd name="connsiteY0" fmla="*/ 0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0 w 12197737"/>
              <a:gd name="connsiteY4" fmla="*/ 0 h 6866466"/>
              <a:gd name="connsiteX0" fmla="*/ 8355105 w 12197737"/>
              <a:gd name="connsiteY0" fmla="*/ 8965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8355105 w 12197737"/>
              <a:gd name="connsiteY4" fmla="*/ 8965 h 6866466"/>
              <a:gd name="connsiteX0" fmla="*/ 1963270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963270 w 5805902"/>
              <a:gd name="connsiteY4" fmla="*/ 8965 h 6875430"/>
              <a:gd name="connsiteX0" fmla="*/ 1281952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281952 w 5805902"/>
              <a:gd name="connsiteY4" fmla="*/ 8965 h 6875430"/>
              <a:gd name="connsiteX0" fmla="*/ 1640540 w 6164490"/>
              <a:gd name="connsiteY0" fmla="*/ 8965 h 6875430"/>
              <a:gd name="connsiteX1" fmla="*/ 6151707 w 6164490"/>
              <a:gd name="connsiteY1" fmla="*/ 0 h 6875430"/>
              <a:gd name="connsiteX2" fmla="*/ 6164490 w 6164490"/>
              <a:gd name="connsiteY2" fmla="*/ 6860868 h 6875430"/>
              <a:gd name="connsiteX3" fmla="*/ 0 w 6164490"/>
              <a:gd name="connsiteY3" fmla="*/ 6875430 h 6875430"/>
              <a:gd name="connsiteX4" fmla="*/ 1640540 w 6164490"/>
              <a:gd name="connsiteY4" fmla="*/ 8965 h 687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490" h="6875430">
                <a:moveTo>
                  <a:pt x="1640540" y="8965"/>
                </a:moveTo>
                <a:lnTo>
                  <a:pt x="6151707" y="0"/>
                </a:lnTo>
                <a:lnTo>
                  <a:pt x="6164490" y="6860868"/>
                </a:lnTo>
                <a:lnTo>
                  <a:pt x="0" y="6875430"/>
                </a:lnTo>
                <a:lnTo>
                  <a:pt x="1640540" y="8965"/>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7" name="Text Placeholder 12">
            <a:extLst>
              <a:ext uri="{FF2B5EF4-FFF2-40B4-BE49-F238E27FC236}">
                <a16:creationId xmlns:a16="http://schemas.microsoft.com/office/drawing/2014/main" id="{1A43737C-FC2A-A541-BED0-EAA8BD7FD7A4}"/>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Pie charts with image</a:t>
            </a:r>
          </a:p>
        </p:txBody>
      </p:sp>
      <p:sp>
        <p:nvSpPr>
          <p:cNvPr id="6" name="Text Placeholder 12">
            <a:extLst>
              <a:ext uri="{FF2B5EF4-FFF2-40B4-BE49-F238E27FC236}">
                <a16:creationId xmlns:a16="http://schemas.microsoft.com/office/drawing/2014/main" id="{2E92754D-4634-A84A-80B3-5D0C46AB3889}"/>
              </a:ext>
            </a:extLst>
          </p:cNvPr>
          <p:cNvSpPr>
            <a:spLocks noGrp="1"/>
          </p:cNvSpPr>
          <p:nvPr>
            <p:ph type="body" sz="quarter" idx="12" hasCustomPrompt="1"/>
          </p:nvPr>
        </p:nvSpPr>
        <p:spPr>
          <a:xfrm>
            <a:off x="342900" y="1085850"/>
            <a:ext cx="4743450" cy="1028700"/>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enim</a:t>
            </a:r>
            <a:r>
              <a:rPr lang="en-CA" sz="1800" dirty="0">
                <a:solidFill>
                  <a:srgbClr val="5B6770"/>
                </a:solidFill>
                <a:latin typeface="Whitney Book" pitchFamily="2" charset="0"/>
              </a:rPr>
              <a:t> .</a:t>
            </a:r>
          </a:p>
        </p:txBody>
      </p:sp>
      <p:sp>
        <p:nvSpPr>
          <p:cNvPr id="8" name="Chart Placeholder 3">
            <a:extLst>
              <a:ext uri="{FF2B5EF4-FFF2-40B4-BE49-F238E27FC236}">
                <a16:creationId xmlns:a16="http://schemas.microsoft.com/office/drawing/2014/main" id="{6C97E7BD-224D-6A40-A411-A741300EB357}"/>
              </a:ext>
            </a:extLst>
          </p:cNvPr>
          <p:cNvSpPr>
            <a:spLocks noGrp="1"/>
          </p:cNvSpPr>
          <p:nvPr>
            <p:ph type="chart" sz="quarter" idx="10"/>
          </p:nvPr>
        </p:nvSpPr>
        <p:spPr>
          <a:xfrm>
            <a:off x="342900" y="2420231"/>
            <a:ext cx="2000250" cy="1771650"/>
          </a:xfrm>
          <a:prstGeom prst="rect">
            <a:avLst/>
          </a:prstGeom>
        </p:spPr>
        <p:txBody>
          <a:bodyPr/>
          <a:lstStyle/>
          <a:p>
            <a:endParaRPr lang="en-US"/>
          </a:p>
        </p:txBody>
      </p:sp>
      <p:sp>
        <p:nvSpPr>
          <p:cNvPr id="9" name="Text Placeholder 12">
            <a:extLst>
              <a:ext uri="{FF2B5EF4-FFF2-40B4-BE49-F238E27FC236}">
                <a16:creationId xmlns:a16="http://schemas.microsoft.com/office/drawing/2014/main" id="{AC45D57A-8DD6-2E4B-8374-0A50FAE5884E}"/>
              </a:ext>
            </a:extLst>
          </p:cNvPr>
          <p:cNvSpPr>
            <a:spLocks noGrp="1"/>
          </p:cNvSpPr>
          <p:nvPr>
            <p:ph type="body" sz="quarter" idx="16" hasCustomPrompt="1"/>
          </p:nvPr>
        </p:nvSpPr>
        <p:spPr>
          <a:xfrm>
            <a:off x="342900" y="4392002"/>
            <a:ext cx="2000250" cy="202784"/>
          </a:xfrm>
          <a:prstGeom prst="rect">
            <a:avLst/>
          </a:prstGeom>
        </p:spPr>
        <p:txBody>
          <a:bodyPr/>
          <a:lstStyle>
            <a:lvl1pPr marL="0" indent="0" algn="ctr">
              <a:buNone/>
              <a:defRPr sz="1500" b="1" i="0" spc="0" baseline="0">
                <a:solidFill>
                  <a:srgbClr val="1B365D"/>
                </a:solidFill>
                <a:latin typeface="Whitney Semibold" pitchFamily="2" charset="0"/>
              </a:defRPr>
            </a:lvl1pPr>
          </a:lstStyle>
          <a:p>
            <a:pPr lvl="0"/>
            <a:r>
              <a:rPr lang="en-US" dirty="0"/>
              <a:t>Title Text Information</a:t>
            </a:r>
          </a:p>
        </p:txBody>
      </p:sp>
      <p:sp>
        <p:nvSpPr>
          <p:cNvPr id="10" name="Chart Placeholder 3">
            <a:extLst>
              <a:ext uri="{FF2B5EF4-FFF2-40B4-BE49-F238E27FC236}">
                <a16:creationId xmlns:a16="http://schemas.microsoft.com/office/drawing/2014/main" id="{63F19FAB-BE8C-2B48-A159-4DEE70A3DAF8}"/>
              </a:ext>
            </a:extLst>
          </p:cNvPr>
          <p:cNvSpPr>
            <a:spLocks noGrp="1"/>
          </p:cNvSpPr>
          <p:nvPr>
            <p:ph type="chart" sz="quarter" idx="17"/>
          </p:nvPr>
        </p:nvSpPr>
        <p:spPr>
          <a:xfrm>
            <a:off x="2556147" y="2431057"/>
            <a:ext cx="2000250" cy="1771650"/>
          </a:xfrm>
          <a:prstGeom prst="rect">
            <a:avLst/>
          </a:prstGeom>
        </p:spPr>
        <p:txBody>
          <a:bodyPr/>
          <a:lstStyle/>
          <a:p>
            <a:endParaRPr lang="en-US"/>
          </a:p>
        </p:txBody>
      </p:sp>
      <p:sp>
        <p:nvSpPr>
          <p:cNvPr id="11" name="Text Placeholder 12">
            <a:extLst>
              <a:ext uri="{FF2B5EF4-FFF2-40B4-BE49-F238E27FC236}">
                <a16:creationId xmlns:a16="http://schemas.microsoft.com/office/drawing/2014/main" id="{0C95F1F6-5169-B342-AF6F-83D77BFBB530}"/>
              </a:ext>
            </a:extLst>
          </p:cNvPr>
          <p:cNvSpPr>
            <a:spLocks noGrp="1"/>
          </p:cNvSpPr>
          <p:nvPr>
            <p:ph type="body" sz="quarter" idx="18" hasCustomPrompt="1"/>
          </p:nvPr>
        </p:nvSpPr>
        <p:spPr>
          <a:xfrm>
            <a:off x="2556147" y="4402828"/>
            <a:ext cx="2000250" cy="202784"/>
          </a:xfrm>
          <a:prstGeom prst="rect">
            <a:avLst/>
          </a:prstGeom>
        </p:spPr>
        <p:txBody>
          <a:bodyPr/>
          <a:lstStyle>
            <a:lvl1pPr marL="0" indent="0" algn="ctr">
              <a:buNone/>
              <a:defRPr sz="1500" b="1" i="0" spc="0" baseline="0">
                <a:solidFill>
                  <a:srgbClr val="1B365D"/>
                </a:solidFill>
                <a:latin typeface="Whitney Semibold" pitchFamily="2" charset="0"/>
              </a:defRPr>
            </a:lvl1pPr>
          </a:lstStyle>
          <a:p>
            <a:pPr lvl="0"/>
            <a:r>
              <a:rPr lang="en-US" dirty="0"/>
              <a:t>Title Text Information</a:t>
            </a:r>
          </a:p>
        </p:txBody>
      </p:sp>
    </p:spTree>
    <p:extLst>
      <p:ext uri="{BB962C8B-B14F-4D97-AF65-F5344CB8AC3E}">
        <p14:creationId xmlns:p14="http://schemas.microsoft.com/office/powerpoint/2010/main" val="1620309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054591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292164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991906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177644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815621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E56B9DDC-0AE3-CF4B-ACE4-FFD4D38EFB89}"/>
              </a:ext>
            </a:extLst>
          </p:cNvPr>
          <p:cNvSpPr>
            <a:spLocks noGrp="1"/>
          </p:cNvSpPr>
          <p:nvPr>
            <p:ph type="body" sz="quarter" idx="10" hasCustomPrompt="1"/>
          </p:nvPr>
        </p:nvSpPr>
        <p:spPr>
          <a:xfrm>
            <a:off x="342900" y="2057400"/>
            <a:ext cx="4075044" cy="551049"/>
          </a:xfrm>
          <a:prstGeom prst="rect">
            <a:avLst/>
          </a:prstGeom>
        </p:spPr>
        <p:txBody>
          <a:bodyPr/>
          <a:lstStyle>
            <a:lvl1pPr marL="0" indent="0">
              <a:buNone/>
              <a:defRPr sz="3600" b="1" i="0" spc="75" baseline="0">
                <a:solidFill>
                  <a:srgbClr val="5B6770"/>
                </a:solidFill>
                <a:latin typeface="Stag Semibold" panose="02000503060000020004" pitchFamily="2" charset="77"/>
              </a:defRPr>
            </a:lvl1pPr>
          </a:lstStyle>
          <a:p>
            <a:pPr lvl="0"/>
            <a:r>
              <a:rPr lang="en-US" dirty="0"/>
              <a:t>This is a</a:t>
            </a:r>
          </a:p>
        </p:txBody>
      </p:sp>
      <p:sp>
        <p:nvSpPr>
          <p:cNvPr id="9" name="Text Placeholder 12">
            <a:extLst>
              <a:ext uri="{FF2B5EF4-FFF2-40B4-BE49-F238E27FC236}">
                <a16:creationId xmlns:a16="http://schemas.microsoft.com/office/drawing/2014/main" id="{5CED2DBA-943E-734B-970E-07C63A8721B3}"/>
              </a:ext>
            </a:extLst>
          </p:cNvPr>
          <p:cNvSpPr>
            <a:spLocks noGrp="1"/>
          </p:cNvSpPr>
          <p:nvPr>
            <p:ph type="body" sz="quarter" idx="11" hasCustomPrompt="1"/>
          </p:nvPr>
        </p:nvSpPr>
        <p:spPr>
          <a:xfrm>
            <a:off x="342900" y="2535051"/>
            <a:ext cx="4075044" cy="551049"/>
          </a:xfrm>
          <a:prstGeom prst="rect">
            <a:avLst/>
          </a:prstGeom>
        </p:spPr>
        <p:txBody>
          <a:bodyPr/>
          <a:lstStyle>
            <a:lvl1pPr marL="0" indent="0">
              <a:buNone/>
              <a:defRPr sz="3600" b="1" i="0" spc="75" baseline="0">
                <a:solidFill>
                  <a:srgbClr val="65B333"/>
                </a:solidFill>
                <a:latin typeface="Stag Semibold" panose="02000503060000020004" pitchFamily="2" charset="77"/>
              </a:defRPr>
            </a:lvl1pPr>
          </a:lstStyle>
          <a:p>
            <a:pPr lvl="0"/>
            <a:r>
              <a:rPr lang="en-US" dirty="0"/>
              <a:t>section title</a:t>
            </a:r>
          </a:p>
        </p:txBody>
      </p:sp>
      <p:sp>
        <p:nvSpPr>
          <p:cNvPr id="10" name="Triangle 8">
            <a:extLst>
              <a:ext uri="{FF2B5EF4-FFF2-40B4-BE49-F238E27FC236}">
                <a16:creationId xmlns:a16="http://schemas.microsoft.com/office/drawing/2014/main" id="{CCBC1051-72CD-DC41-B23C-F9CE792E0C92}"/>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riangle 8">
            <a:extLst>
              <a:ext uri="{FF2B5EF4-FFF2-40B4-BE49-F238E27FC236}">
                <a16:creationId xmlns:a16="http://schemas.microsoft.com/office/drawing/2014/main" id="{8D473DF4-9D68-1647-9290-0F69E7B0753C}"/>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15" name="Text Placeholder 14">
            <a:extLst>
              <a:ext uri="{FF2B5EF4-FFF2-40B4-BE49-F238E27FC236}">
                <a16:creationId xmlns:a16="http://schemas.microsoft.com/office/drawing/2014/main" id="{B49A4A23-7CCA-6744-8A08-72567870B05C}"/>
              </a:ext>
            </a:extLst>
          </p:cNvPr>
          <p:cNvSpPr>
            <a:spLocks noGrp="1"/>
          </p:cNvSpPr>
          <p:nvPr>
            <p:ph type="body" sz="quarter" idx="12" hasCustomPrompt="1"/>
          </p:nvPr>
        </p:nvSpPr>
        <p:spPr>
          <a:xfrm>
            <a:off x="8858250" y="4873467"/>
            <a:ext cx="228600" cy="178594"/>
          </a:xfrm>
          <a:prstGeom prst="rect">
            <a:avLst/>
          </a:prstGeom>
        </p:spPr>
        <p:txBody>
          <a:bodyPr/>
          <a:lstStyle>
            <a:lvl1pPr marL="0" indent="0">
              <a:buNone/>
              <a:defRPr sz="750" b="1" i="0">
                <a:solidFill>
                  <a:schemeClr val="bg1"/>
                </a:solidFill>
                <a:latin typeface="Whitney Semibold" pitchFamily="2" charset="0"/>
              </a:defRPr>
            </a:lvl1pPr>
          </a:lstStyle>
          <a:p>
            <a:pPr lvl="0"/>
            <a:r>
              <a:rPr lang="en-US" dirty="0"/>
              <a:t>#</a:t>
            </a:r>
          </a:p>
        </p:txBody>
      </p:sp>
    </p:spTree>
    <p:extLst>
      <p:ext uri="{BB962C8B-B14F-4D97-AF65-F5344CB8AC3E}">
        <p14:creationId xmlns:p14="http://schemas.microsoft.com/office/powerpoint/2010/main" val="297937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786228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766886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07359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892215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024813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1751941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30A7306C-AEF7-644D-AA80-0833A02DF686}"/>
              </a:ext>
            </a:extLst>
          </p:cNvPr>
          <p:cNvSpPr>
            <a:spLocks noGrp="1"/>
          </p:cNvSpPr>
          <p:nvPr>
            <p:ph type="pic" idx="1"/>
          </p:nvPr>
        </p:nvSpPr>
        <p:spPr>
          <a:xfrm>
            <a:off x="0" y="1"/>
            <a:ext cx="9138716" cy="3098524"/>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4954" h="4131365">
                <a:moveTo>
                  <a:pt x="0" y="0"/>
                </a:moveTo>
                <a:lnTo>
                  <a:pt x="12184954" y="0"/>
                </a:lnTo>
                <a:lnTo>
                  <a:pt x="12175015" y="4131365"/>
                </a:lnTo>
                <a:lnTo>
                  <a:pt x="0" y="3733800"/>
                </a:lnTo>
                <a:lnTo>
                  <a:pt x="0" y="0"/>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riangle 8">
            <a:extLst>
              <a:ext uri="{FF2B5EF4-FFF2-40B4-BE49-F238E27FC236}">
                <a16:creationId xmlns:a16="http://schemas.microsoft.com/office/drawing/2014/main" id="{314E9AF4-DCE7-BE4D-8203-E632AB6CD99C}"/>
              </a:ext>
            </a:extLst>
          </p:cNvPr>
          <p:cNvSpPr/>
          <p:nvPr userDrawn="1"/>
        </p:nvSpPr>
        <p:spPr>
          <a:xfrm>
            <a:off x="-2642" y="2800350"/>
            <a:ext cx="2510873" cy="3230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Lst>
            <a:ahLst/>
            <a:cxnLst>
              <a:cxn ang="0">
                <a:pos x="connsiteX0" y="connsiteY0"/>
              </a:cxn>
              <a:cxn ang="0">
                <a:pos x="connsiteX1" y="connsiteY1"/>
              </a:cxn>
              <a:cxn ang="0">
                <a:pos x="connsiteX2" y="connsiteY2"/>
              </a:cxn>
              <a:cxn ang="0">
                <a:pos x="connsiteX3" y="connsiteY3"/>
              </a:cxn>
            </a:cxnLst>
            <a:rect l="l" t="t" r="r" b="b"/>
            <a:pathLst>
              <a:path w="3347831" h="430697">
                <a:moveTo>
                  <a:pt x="1657" y="430697"/>
                </a:moveTo>
                <a:cubicBezTo>
                  <a:pt x="1105" y="300384"/>
                  <a:pt x="552" y="130313"/>
                  <a:pt x="0" y="0"/>
                </a:cubicBezTo>
                <a:lnTo>
                  <a:pt x="3347831" y="112644"/>
                </a:lnTo>
                <a:lnTo>
                  <a:pt x="1657" y="430697"/>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descr="A picture containing drawing&#10;&#10;Description automatically generated">
            <a:extLst>
              <a:ext uri="{FF2B5EF4-FFF2-40B4-BE49-F238E27FC236}">
                <a16:creationId xmlns:a16="http://schemas.microsoft.com/office/drawing/2014/main" id="{47F0B188-E2D0-D44F-8BE1-CAC360AEFB2E}"/>
              </a:ext>
            </a:extLst>
          </p:cNvPr>
          <p:cNvPicPr>
            <a:picLocks noChangeAspect="1"/>
          </p:cNvPicPr>
          <p:nvPr userDrawn="1"/>
        </p:nvPicPr>
        <p:blipFill>
          <a:blip r:embed="rId2"/>
          <a:stretch>
            <a:fillRect/>
          </a:stretch>
        </p:blipFill>
        <p:spPr>
          <a:xfrm>
            <a:off x="342900" y="4562889"/>
            <a:ext cx="1450734" cy="381001"/>
          </a:xfrm>
          <a:prstGeom prst="rect">
            <a:avLst/>
          </a:prstGeom>
        </p:spPr>
      </p:pic>
      <p:sp>
        <p:nvSpPr>
          <p:cNvPr id="13" name="Text Placeholder 12">
            <a:extLst>
              <a:ext uri="{FF2B5EF4-FFF2-40B4-BE49-F238E27FC236}">
                <a16:creationId xmlns:a16="http://schemas.microsoft.com/office/drawing/2014/main" id="{DDB35104-AD26-D347-B366-33121605C95C}"/>
              </a:ext>
            </a:extLst>
          </p:cNvPr>
          <p:cNvSpPr>
            <a:spLocks noGrp="1"/>
          </p:cNvSpPr>
          <p:nvPr>
            <p:ph type="body" sz="quarter" idx="10" hasCustomPrompt="1"/>
          </p:nvPr>
        </p:nvSpPr>
        <p:spPr>
          <a:xfrm>
            <a:off x="285750" y="3314700"/>
            <a:ext cx="4075044" cy="571500"/>
          </a:xfrm>
          <a:prstGeom prst="rect">
            <a:avLst/>
          </a:prstGeom>
        </p:spPr>
        <p:txBody>
          <a:bodyPr/>
          <a:lstStyle>
            <a:lvl1pPr marL="0" indent="0">
              <a:buNone/>
              <a:defRPr sz="4200" b="1" i="0" spc="75" baseline="0">
                <a:solidFill>
                  <a:srgbClr val="5B6770"/>
                </a:solidFill>
                <a:latin typeface="Stag Semibold" panose="02000503060000020004" pitchFamily="2" charset="77"/>
              </a:defRPr>
            </a:lvl1pPr>
          </a:lstStyle>
          <a:p>
            <a:pPr lvl="0"/>
            <a:r>
              <a:rPr lang="en-US" dirty="0"/>
              <a:t>UBC Sauder</a:t>
            </a:r>
          </a:p>
        </p:txBody>
      </p:sp>
      <p:sp>
        <p:nvSpPr>
          <p:cNvPr id="15" name="Text Placeholder 14">
            <a:extLst>
              <a:ext uri="{FF2B5EF4-FFF2-40B4-BE49-F238E27FC236}">
                <a16:creationId xmlns:a16="http://schemas.microsoft.com/office/drawing/2014/main" id="{6674B8F5-FCEA-D642-A067-B485C384E8A8}"/>
              </a:ext>
            </a:extLst>
          </p:cNvPr>
          <p:cNvSpPr>
            <a:spLocks noGrp="1"/>
          </p:cNvSpPr>
          <p:nvPr>
            <p:ph type="body" sz="quarter" idx="11" hasCustomPrompt="1"/>
          </p:nvPr>
        </p:nvSpPr>
        <p:spPr>
          <a:xfrm>
            <a:off x="303144" y="3943350"/>
            <a:ext cx="3429000" cy="742950"/>
          </a:xfrm>
          <a:prstGeom prst="rect">
            <a:avLst/>
          </a:prstGeom>
        </p:spPr>
        <p:txBody>
          <a:bodyPr/>
          <a:lstStyle>
            <a:lvl1pPr marL="0" indent="0">
              <a:buNone/>
              <a:defRPr sz="1575" b="1" i="0" spc="0">
                <a:solidFill>
                  <a:srgbClr val="65B333"/>
                </a:solidFill>
                <a:latin typeface="Whitney Semibold" pitchFamily="2" charset="0"/>
              </a:defRPr>
            </a:lvl1pPr>
          </a:lstStyle>
          <a:p>
            <a:pPr lvl="0"/>
            <a:r>
              <a:rPr lang="en-US" dirty="0"/>
              <a:t>Sample presentation deck</a:t>
            </a:r>
          </a:p>
        </p:txBody>
      </p:sp>
    </p:spTree>
    <p:extLst>
      <p:ext uri="{BB962C8B-B14F-4D97-AF65-F5344CB8AC3E}">
        <p14:creationId xmlns:p14="http://schemas.microsoft.com/office/powerpoint/2010/main" val="2486731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sp>
        <p:nvSpPr>
          <p:cNvPr id="8" name="Triangle 8">
            <a:extLst>
              <a:ext uri="{FF2B5EF4-FFF2-40B4-BE49-F238E27FC236}">
                <a16:creationId xmlns:a16="http://schemas.microsoft.com/office/drawing/2014/main" id="{333A19D2-318A-4044-B084-6FFAAABBE75E}"/>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riangle 8">
            <a:extLst>
              <a:ext uri="{FF2B5EF4-FFF2-40B4-BE49-F238E27FC236}">
                <a16:creationId xmlns:a16="http://schemas.microsoft.com/office/drawing/2014/main" id="{AE869CC1-71DF-5342-A660-B1EB0E9BBB18}"/>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Tree>
    <p:extLst>
      <p:ext uri="{BB962C8B-B14F-4D97-AF65-F5344CB8AC3E}">
        <p14:creationId xmlns:p14="http://schemas.microsoft.com/office/powerpoint/2010/main" val="3742174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a:off x="6745258" y="4820476"/>
            <a:ext cx="2398742" cy="3230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Lst>
            <a:ahLst/>
            <a:cxnLst>
              <a:cxn ang="0">
                <a:pos x="connsiteX0" y="connsiteY0"/>
              </a:cxn>
              <a:cxn ang="0">
                <a:pos x="connsiteX1" y="connsiteY1"/>
              </a:cxn>
              <a:cxn ang="0">
                <a:pos x="connsiteX2" y="connsiteY2"/>
              </a:cxn>
              <a:cxn ang="0">
                <a:pos x="connsiteX3" y="connsiteY3"/>
              </a:cxn>
            </a:cxnLst>
            <a:rect l="l" t="t" r="r" b="b"/>
            <a:pathLst>
              <a:path w="3347831" h="430697">
                <a:moveTo>
                  <a:pt x="1657" y="430697"/>
                </a:moveTo>
                <a:cubicBezTo>
                  <a:pt x="1105" y="300384"/>
                  <a:pt x="552" y="130313"/>
                  <a:pt x="0" y="0"/>
                </a:cubicBezTo>
                <a:lnTo>
                  <a:pt x="3347831" y="112644"/>
                </a:lnTo>
                <a:lnTo>
                  <a:pt x="1657" y="430697"/>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1" y="1"/>
            <a:ext cx="9141580" cy="5149850"/>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773" h="6866466">
                <a:moveTo>
                  <a:pt x="0" y="0"/>
                </a:moveTo>
                <a:lnTo>
                  <a:pt x="12184954" y="0"/>
                </a:lnTo>
                <a:lnTo>
                  <a:pt x="12188773" y="6421598"/>
                </a:lnTo>
                <a:lnTo>
                  <a:pt x="0" y="6866466"/>
                </a:lnTo>
                <a:lnTo>
                  <a:pt x="0" y="0"/>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6" name="Text Placeholder 12">
            <a:extLst>
              <a:ext uri="{FF2B5EF4-FFF2-40B4-BE49-F238E27FC236}">
                <a16:creationId xmlns:a16="http://schemas.microsoft.com/office/drawing/2014/main" id="{ADCDB871-3DA2-5A4D-8867-FEBA9BCD5469}"/>
              </a:ext>
            </a:extLst>
          </p:cNvPr>
          <p:cNvSpPr>
            <a:spLocks noGrp="1"/>
          </p:cNvSpPr>
          <p:nvPr>
            <p:ph type="body" sz="quarter" idx="10" hasCustomPrompt="1"/>
          </p:nvPr>
        </p:nvSpPr>
        <p:spPr>
          <a:xfrm>
            <a:off x="341689" y="2743200"/>
            <a:ext cx="8458200" cy="1028700"/>
          </a:xfrm>
          <a:prstGeom prst="rect">
            <a:avLst/>
          </a:prstGeom>
        </p:spPr>
        <p:txBody>
          <a:bodyPr/>
          <a:lstStyle>
            <a:lvl1pPr marL="0" indent="0" algn="r">
              <a:buNone/>
              <a:defRPr sz="3600" b="1" i="0" spc="75" baseline="0">
                <a:solidFill>
                  <a:schemeClr val="bg1"/>
                </a:solidFill>
                <a:latin typeface="Stag Semibold" panose="02000503060000020004" pitchFamily="2" charset="77"/>
              </a:defRPr>
            </a:lvl1pPr>
          </a:lstStyle>
          <a:p>
            <a:pPr lvl="0"/>
            <a:r>
              <a:rPr lang="en-US" dirty="0"/>
              <a:t>This is a full-screen image</a:t>
            </a:r>
            <a:br>
              <a:rPr lang="en-US" dirty="0"/>
            </a:br>
            <a:r>
              <a:rPr lang="en-US" dirty="0"/>
              <a:t>with a caption</a:t>
            </a:r>
          </a:p>
        </p:txBody>
      </p:sp>
    </p:spTree>
    <p:extLst>
      <p:ext uri="{BB962C8B-B14F-4D97-AF65-F5344CB8AC3E}">
        <p14:creationId xmlns:p14="http://schemas.microsoft.com/office/powerpoint/2010/main" val="1031302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Full Screen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flipV="1">
            <a:off x="228601" y="4888434"/>
            <a:ext cx="4362086" cy="259541"/>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5233968"/>
              <a:gd name="connsiteY0" fmla="*/ 434596 h 434596"/>
              <a:gd name="connsiteX1" fmla="*/ 0 w 5233968"/>
              <a:gd name="connsiteY1" fmla="*/ 3899 h 434596"/>
              <a:gd name="connsiteX2" fmla="*/ 5233968 w 5233968"/>
              <a:gd name="connsiteY2" fmla="*/ 0 h 434596"/>
              <a:gd name="connsiteX3" fmla="*/ 1657 w 5233968"/>
              <a:gd name="connsiteY3" fmla="*/ 434596 h 434596"/>
              <a:gd name="connsiteX0" fmla="*/ 0 w 6058082"/>
              <a:gd name="connsiteY0" fmla="*/ 446249 h 446249"/>
              <a:gd name="connsiteX1" fmla="*/ 824114 w 6058082"/>
              <a:gd name="connsiteY1" fmla="*/ 3899 h 446249"/>
              <a:gd name="connsiteX2" fmla="*/ 6058082 w 6058082"/>
              <a:gd name="connsiteY2" fmla="*/ 0 h 446249"/>
              <a:gd name="connsiteX3" fmla="*/ 0 w 6058082"/>
              <a:gd name="connsiteY3" fmla="*/ 446249 h 446249"/>
              <a:gd name="connsiteX0" fmla="*/ 3 w 6058085"/>
              <a:gd name="connsiteY0" fmla="*/ 454005 h 454005"/>
              <a:gd name="connsiteX1" fmla="*/ 64032 w 6058085"/>
              <a:gd name="connsiteY1" fmla="*/ 0 h 454005"/>
              <a:gd name="connsiteX2" fmla="*/ 6058085 w 6058085"/>
              <a:gd name="connsiteY2" fmla="*/ 7756 h 454005"/>
              <a:gd name="connsiteX3" fmla="*/ 3 w 6058085"/>
              <a:gd name="connsiteY3" fmla="*/ 454005 h 454005"/>
              <a:gd name="connsiteX0" fmla="*/ 8 w 6058090"/>
              <a:gd name="connsiteY0" fmla="*/ 454005 h 454005"/>
              <a:gd name="connsiteX1" fmla="*/ 64037 w 6058090"/>
              <a:gd name="connsiteY1" fmla="*/ 0 h 454005"/>
              <a:gd name="connsiteX2" fmla="*/ 6058090 w 6058090"/>
              <a:gd name="connsiteY2" fmla="*/ 7756 h 454005"/>
              <a:gd name="connsiteX3" fmla="*/ 8 w 6058090"/>
              <a:gd name="connsiteY3" fmla="*/ 454005 h 454005"/>
              <a:gd name="connsiteX0" fmla="*/ 4 w 6087996"/>
              <a:gd name="connsiteY0" fmla="*/ 449877 h 449877"/>
              <a:gd name="connsiteX1" fmla="*/ 93943 w 6087996"/>
              <a:gd name="connsiteY1" fmla="*/ 0 h 449877"/>
              <a:gd name="connsiteX2" fmla="*/ 6087996 w 6087996"/>
              <a:gd name="connsiteY2" fmla="*/ 7756 h 449877"/>
              <a:gd name="connsiteX3" fmla="*/ 4 w 6087996"/>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93939 w 6087992"/>
              <a:gd name="connsiteY1" fmla="*/ 0 h 449877"/>
              <a:gd name="connsiteX2" fmla="*/ 6087992 w 6087992"/>
              <a:gd name="connsiteY2" fmla="*/ 7756 h 449877"/>
              <a:gd name="connsiteX3" fmla="*/ 0 w 6087992"/>
              <a:gd name="connsiteY3" fmla="*/ 449877 h 449877"/>
              <a:gd name="connsiteX0" fmla="*/ 0 w 6087992"/>
              <a:gd name="connsiteY0" fmla="*/ 449877 h 449877"/>
              <a:gd name="connsiteX1" fmla="*/ 87292 w 6087992"/>
              <a:gd name="connsiteY1" fmla="*/ 0 h 449877"/>
              <a:gd name="connsiteX2" fmla="*/ 6087992 w 6087992"/>
              <a:gd name="connsiteY2" fmla="*/ 7756 h 449877"/>
              <a:gd name="connsiteX3" fmla="*/ 0 w 6087992"/>
              <a:gd name="connsiteY3" fmla="*/ 449877 h 449877"/>
            </a:gdLst>
            <a:ahLst/>
            <a:cxnLst>
              <a:cxn ang="0">
                <a:pos x="connsiteX0" y="connsiteY0"/>
              </a:cxn>
              <a:cxn ang="0">
                <a:pos x="connsiteX1" y="connsiteY1"/>
              </a:cxn>
              <a:cxn ang="0">
                <a:pos x="connsiteX2" y="connsiteY2"/>
              </a:cxn>
              <a:cxn ang="0">
                <a:pos x="connsiteX3" y="connsiteY3"/>
              </a:cxn>
            </a:cxnLst>
            <a:rect l="l" t="t" r="r" b="b"/>
            <a:pathLst>
              <a:path w="6087992" h="449877">
                <a:moveTo>
                  <a:pt x="0" y="449877"/>
                </a:moveTo>
                <a:cubicBezTo>
                  <a:pt x="26035" y="307181"/>
                  <a:pt x="66926" y="124486"/>
                  <a:pt x="87292" y="0"/>
                </a:cubicBezTo>
                <a:lnTo>
                  <a:pt x="6087992" y="7756"/>
                </a:lnTo>
                <a:cubicBezTo>
                  <a:pt x="4972601" y="113774"/>
                  <a:pt x="1115391" y="343859"/>
                  <a:pt x="0" y="449877"/>
                </a:cubicBez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4524935" y="1"/>
            <a:ext cx="4623368" cy="5156573"/>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 name="connsiteX0" fmla="*/ 0 w 12197737"/>
              <a:gd name="connsiteY0" fmla="*/ 0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0 w 12197737"/>
              <a:gd name="connsiteY4" fmla="*/ 0 h 6866466"/>
              <a:gd name="connsiteX0" fmla="*/ 8355105 w 12197737"/>
              <a:gd name="connsiteY0" fmla="*/ 8965 h 6866466"/>
              <a:gd name="connsiteX1" fmla="*/ 12184954 w 12197737"/>
              <a:gd name="connsiteY1" fmla="*/ 0 h 6866466"/>
              <a:gd name="connsiteX2" fmla="*/ 12197737 w 12197737"/>
              <a:gd name="connsiteY2" fmla="*/ 6860868 h 6866466"/>
              <a:gd name="connsiteX3" fmla="*/ 0 w 12197737"/>
              <a:gd name="connsiteY3" fmla="*/ 6866466 h 6866466"/>
              <a:gd name="connsiteX4" fmla="*/ 8355105 w 12197737"/>
              <a:gd name="connsiteY4" fmla="*/ 8965 h 6866466"/>
              <a:gd name="connsiteX0" fmla="*/ 1963270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963270 w 5805902"/>
              <a:gd name="connsiteY4" fmla="*/ 8965 h 6875430"/>
              <a:gd name="connsiteX0" fmla="*/ 1281952 w 5805902"/>
              <a:gd name="connsiteY0" fmla="*/ 8965 h 6875430"/>
              <a:gd name="connsiteX1" fmla="*/ 5793119 w 5805902"/>
              <a:gd name="connsiteY1" fmla="*/ 0 h 6875430"/>
              <a:gd name="connsiteX2" fmla="*/ 5805902 w 5805902"/>
              <a:gd name="connsiteY2" fmla="*/ 6860868 h 6875430"/>
              <a:gd name="connsiteX3" fmla="*/ 0 w 5805902"/>
              <a:gd name="connsiteY3" fmla="*/ 6875430 h 6875430"/>
              <a:gd name="connsiteX4" fmla="*/ 1281952 w 5805902"/>
              <a:gd name="connsiteY4" fmla="*/ 8965 h 6875430"/>
              <a:gd name="connsiteX0" fmla="*/ 1640540 w 6164490"/>
              <a:gd name="connsiteY0" fmla="*/ 8965 h 6875430"/>
              <a:gd name="connsiteX1" fmla="*/ 6151707 w 6164490"/>
              <a:gd name="connsiteY1" fmla="*/ 0 h 6875430"/>
              <a:gd name="connsiteX2" fmla="*/ 6164490 w 6164490"/>
              <a:gd name="connsiteY2" fmla="*/ 6860868 h 6875430"/>
              <a:gd name="connsiteX3" fmla="*/ 0 w 6164490"/>
              <a:gd name="connsiteY3" fmla="*/ 6875430 h 6875430"/>
              <a:gd name="connsiteX4" fmla="*/ 1640540 w 6164490"/>
              <a:gd name="connsiteY4" fmla="*/ 8965 h 687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490" h="6875430">
                <a:moveTo>
                  <a:pt x="1640540" y="8965"/>
                </a:moveTo>
                <a:lnTo>
                  <a:pt x="6151707" y="0"/>
                </a:lnTo>
                <a:lnTo>
                  <a:pt x="6164490" y="6860868"/>
                </a:lnTo>
                <a:lnTo>
                  <a:pt x="0" y="6875430"/>
                </a:lnTo>
                <a:lnTo>
                  <a:pt x="1640540" y="8965"/>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7" name="Text Placeholder 12">
            <a:extLst>
              <a:ext uri="{FF2B5EF4-FFF2-40B4-BE49-F238E27FC236}">
                <a16:creationId xmlns:a16="http://schemas.microsoft.com/office/drawing/2014/main" id="{1A43737C-FC2A-A541-BED0-EAA8BD7FD7A4}"/>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3" name="Text Placeholder 12">
            <a:extLst>
              <a:ext uri="{FF2B5EF4-FFF2-40B4-BE49-F238E27FC236}">
                <a16:creationId xmlns:a16="http://schemas.microsoft.com/office/drawing/2014/main" id="{91A5CFD9-BAAA-AB4F-AEDA-18345055492D}"/>
              </a:ext>
            </a:extLst>
          </p:cNvPr>
          <p:cNvSpPr>
            <a:spLocks noGrp="1"/>
          </p:cNvSpPr>
          <p:nvPr>
            <p:ph type="body" sz="quarter" idx="12" hasCustomPrompt="1"/>
          </p:nvPr>
        </p:nvSpPr>
        <p:spPr>
          <a:xfrm>
            <a:off x="342900" y="1085850"/>
            <a:ext cx="4362086" cy="3371850"/>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enim</a:t>
            </a:r>
            <a:r>
              <a:rPr lang="en-CA" sz="1800" dirty="0">
                <a:solidFill>
                  <a:srgbClr val="5B6770"/>
                </a:solidFill>
                <a:latin typeface="Whitney Book" pitchFamily="2" charset="0"/>
              </a:rPr>
              <a:t> sed libero lacinia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lectus</a:t>
            </a:r>
            <a:r>
              <a:rPr lang="en-CA" sz="1800" dirty="0">
                <a:solidFill>
                  <a:srgbClr val="5B6770"/>
                </a:solidFill>
                <a:latin typeface="Whitney Book" pitchFamily="2" charset="0"/>
              </a:rPr>
              <a:t> magna, lacinia a pharetra dictum, </a:t>
            </a:r>
            <a:r>
              <a:rPr lang="en-CA" sz="1800" dirty="0" err="1">
                <a:solidFill>
                  <a:srgbClr val="5B6770"/>
                </a:solidFill>
                <a:latin typeface="Whitney Book" pitchFamily="2" charset="0"/>
              </a:rPr>
              <a:t>dapibus</a:t>
            </a:r>
            <a:r>
              <a:rPr lang="en-CA" sz="1800" dirty="0">
                <a:solidFill>
                  <a:srgbClr val="5B6770"/>
                </a:solidFill>
                <a:latin typeface="Whitney Book" pitchFamily="2" charset="0"/>
              </a:rPr>
              <a:t> et </a:t>
            </a:r>
            <a:r>
              <a:rPr lang="en-CA" sz="1800" dirty="0" err="1">
                <a:solidFill>
                  <a:srgbClr val="5B6770"/>
                </a:solidFill>
                <a:latin typeface="Whitney Book" pitchFamily="2" charset="0"/>
              </a:rPr>
              <a:t>erat</a:t>
            </a:r>
            <a:r>
              <a:rPr lang="en-CA" sz="1800" dirty="0">
                <a:solidFill>
                  <a:srgbClr val="5B6770"/>
                </a:solidFill>
                <a:latin typeface="Whitney Book" pitchFamily="2" charset="0"/>
              </a:rPr>
              <a:t>. 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 </a:t>
            </a:r>
            <a:r>
              <a:rPr lang="en-CA" sz="1800" dirty="0" err="1">
                <a:solidFill>
                  <a:srgbClr val="5B6770"/>
                </a:solidFill>
                <a:latin typeface="Whitney Book" pitchFamily="2" charset="0"/>
              </a:rPr>
              <a:t>Proin</a:t>
            </a:r>
            <a:r>
              <a:rPr lang="en-CA" sz="1800" dirty="0">
                <a:solidFill>
                  <a:srgbClr val="5B6770"/>
                </a:solidFill>
                <a:latin typeface="Whitney Book" pitchFamily="2" charset="0"/>
              </a:rPr>
              <a:t> </a:t>
            </a:r>
            <a:r>
              <a:rPr lang="en-CA" sz="1800" dirty="0" err="1">
                <a:solidFill>
                  <a:srgbClr val="5B6770"/>
                </a:solidFill>
                <a:latin typeface="Whitney Book" pitchFamily="2" charset="0"/>
              </a:rPr>
              <a:t>mattis</a:t>
            </a:r>
            <a:r>
              <a:rPr lang="en-CA" sz="1800" dirty="0">
                <a:solidFill>
                  <a:srgbClr val="5B6770"/>
                </a:solidFill>
                <a:latin typeface="Whitney Book" pitchFamily="2" charset="0"/>
              </a:rPr>
              <a:t> </a:t>
            </a:r>
            <a:r>
              <a:rPr lang="en-CA" sz="1800" dirty="0" err="1">
                <a:solidFill>
                  <a:srgbClr val="5B6770"/>
                </a:solidFill>
                <a:latin typeface="Whitney Book" pitchFamily="2" charset="0"/>
              </a:rPr>
              <a:t>lacus</a:t>
            </a:r>
            <a:r>
              <a:rPr lang="en-CA" sz="1800" dirty="0">
                <a:solidFill>
                  <a:srgbClr val="5B6770"/>
                </a:solidFill>
                <a:latin typeface="Whitney Book" pitchFamily="2" charset="0"/>
              </a:rPr>
              <a:t> </a:t>
            </a:r>
            <a:r>
              <a:rPr lang="en-CA" sz="1800" dirty="0" err="1">
                <a:solidFill>
                  <a:srgbClr val="5B6770"/>
                </a:solidFill>
                <a:latin typeface="Whitney Book" pitchFamily="2" charset="0"/>
              </a:rPr>
              <a:t>accumsan</a:t>
            </a:r>
            <a:r>
              <a:rPr lang="en-CA" sz="1800" dirty="0">
                <a:solidFill>
                  <a:srgbClr val="5B6770"/>
                </a:solidFill>
                <a:latin typeface="Whitney Book" pitchFamily="2" charset="0"/>
              </a:rPr>
              <a:t> </a:t>
            </a:r>
            <a:r>
              <a:rPr lang="en-CA" sz="1800" dirty="0" err="1">
                <a:solidFill>
                  <a:srgbClr val="5B6770"/>
                </a:solidFill>
                <a:latin typeface="Whitney Book" pitchFamily="2" charset="0"/>
              </a:rPr>
              <a:t>nunc</a:t>
            </a:r>
            <a:r>
              <a:rPr lang="en-CA" sz="1800" dirty="0">
                <a:solidFill>
                  <a:srgbClr val="5B6770"/>
                </a:solidFill>
                <a:latin typeface="Whitney Book" pitchFamily="2" charset="0"/>
              </a:rPr>
              <a:t> </a:t>
            </a:r>
            <a:r>
              <a:rPr lang="en-CA" sz="1800" dirty="0" err="1">
                <a:solidFill>
                  <a:srgbClr val="5B6770"/>
                </a:solidFill>
                <a:latin typeface="Whitney Book" pitchFamily="2" charset="0"/>
              </a:rPr>
              <a:t>viverra</a:t>
            </a:r>
            <a:r>
              <a:rPr lang="en-CA" sz="1800" dirty="0">
                <a:solidFill>
                  <a:srgbClr val="5B6770"/>
                </a:solidFill>
                <a:latin typeface="Whitney Book" pitchFamily="2" charset="0"/>
              </a:rPr>
              <a:t> </a:t>
            </a:r>
            <a:r>
              <a:rPr lang="en-CA" sz="1800" dirty="0" err="1">
                <a:solidFill>
                  <a:srgbClr val="5B6770"/>
                </a:solidFill>
                <a:latin typeface="Whitney Book" pitchFamily="2" charset="0"/>
              </a:rPr>
              <a:t>fringilla</a:t>
            </a:r>
            <a:r>
              <a:rPr lang="en-CA" sz="1800" dirty="0">
                <a:solidFill>
                  <a:srgbClr val="5B6770"/>
                </a:solidFill>
                <a:latin typeface="Whitney Book" pitchFamily="2" charset="0"/>
              </a:rPr>
              <a:t>.</a:t>
            </a:r>
          </a:p>
          <a:p>
            <a:pPr>
              <a:lnSpc>
                <a:spcPct val="110000"/>
              </a:lnSpc>
              <a:spcAft>
                <a:spcPts val="1200"/>
              </a:spcAft>
            </a:pPr>
            <a:r>
              <a:rPr lang="en-CA" sz="1800" dirty="0">
                <a:solidFill>
                  <a:srgbClr val="5B6770"/>
                </a:solidFill>
                <a:latin typeface="Whitney Book" pitchFamily="2" charset="0"/>
              </a:rPr>
              <a:t>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a:t>
            </a:r>
          </a:p>
        </p:txBody>
      </p:sp>
    </p:spTree>
    <p:extLst>
      <p:ext uri="{BB962C8B-B14F-4D97-AF65-F5344CB8AC3E}">
        <p14:creationId xmlns:p14="http://schemas.microsoft.com/office/powerpoint/2010/main" val="9759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Triangle 8">
            <a:extLst>
              <a:ext uri="{FF2B5EF4-FFF2-40B4-BE49-F238E27FC236}">
                <a16:creationId xmlns:a16="http://schemas.microsoft.com/office/drawing/2014/main" id="{346B4EE8-94A0-FD46-A7C9-8D6900CEB246}"/>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Triangle 8">
            <a:extLst>
              <a:ext uri="{FF2B5EF4-FFF2-40B4-BE49-F238E27FC236}">
                <a16:creationId xmlns:a16="http://schemas.microsoft.com/office/drawing/2014/main" id="{4924B472-7CB3-0D4A-B75E-5912BC8A267A}"/>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9" name="Text Placeholder 14">
            <a:extLst>
              <a:ext uri="{FF2B5EF4-FFF2-40B4-BE49-F238E27FC236}">
                <a16:creationId xmlns:a16="http://schemas.microsoft.com/office/drawing/2014/main" id="{351F8A70-ACC4-4340-A9DD-79692D879650}"/>
              </a:ext>
            </a:extLst>
          </p:cNvPr>
          <p:cNvSpPr>
            <a:spLocks noGrp="1"/>
          </p:cNvSpPr>
          <p:nvPr>
            <p:ph type="body" sz="quarter" idx="12" hasCustomPrompt="1"/>
          </p:nvPr>
        </p:nvSpPr>
        <p:spPr>
          <a:xfrm>
            <a:off x="8858250" y="4873467"/>
            <a:ext cx="228600" cy="178594"/>
          </a:xfrm>
          <a:prstGeom prst="rect">
            <a:avLst/>
          </a:prstGeom>
        </p:spPr>
        <p:txBody>
          <a:bodyPr/>
          <a:lstStyle>
            <a:lvl1pPr marL="0" indent="0">
              <a:buNone/>
              <a:defRPr sz="750" b="1" i="0">
                <a:solidFill>
                  <a:schemeClr val="bg1"/>
                </a:solidFill>
                <a:latin typeface="Whitney Semibold" pitchFamily="2" charset="0"/>
              </a:defRPr>
            </a:lvl1pPr>
          </a:lstStyle>
          <a:p>
            <a:pPr lvl="0"/>
            <a:r>
              <a:rPr lang="en-US" dirty="0"/>
              <a:t>#</a:t>
            </a:r>
          </a:p>
        </p:txBody>
      </p:sp>
      <p:sp>
        <p:nvSpPr>
          <p:cNvPr id="11" name="Text Placeholder 12">
            <a:extLst>
              <a:ext uri="{FF2B5EF4-FFF2-40B4-BE49-F238E27FC236}">
                <a16:creationId xmlns:a16="http://schemas.microsoft.com/office/drawing/2014/main" id="{E765FCD7-EE54-0649-843D-78B38B993510}"/>
              </a:ext>
            </a:extLst>
          </p:cNvPr>
          <p:cNvSpPr>
            <a:spLocks noGrp="1"/>
          </p:cNvSpPr>
          <p:nvPr>
            <p:ph type="body" sz="quarter" idx="10" hasCustomPrompt="1"/>
          </p:nvPr>
        </p:nvSpPr>
        <p:spPr>
          <a:xfrm>
            <a:off x="342900" y="2057400"/>
            <a:ext cx="4075044" cy="551049"/>
          </a:xfrm>
          <a:prstGeom prst="rect">
            <a:avLst/>
          </a:prstGeom>
        </p:spPr>
        <p:txBody>
          <a:bodyPr/>
          <a:lstStyle>
            <a:lvl1pPr marL="0" indent="0">
              <a:buNone/>
              <a:defRPr sz="3600" b="1" i="0" spc="75" baseline="0">
                <a:solidFill>
                  <a:srgbClr val="5B6770"/>
                </a:solidFill>
                <a:latin typeface="Stag Semibold" panose="02000503060000020004" pitchFamily="2" charset="77"/>
              </a:defRPr>
            </a:lvl1pPr>
          </a:lstStyle>
          <a:p>
            <a:pPr lvl="0"/>
            <a:r>
              <a:rPr lang="en-US" dirty="0"/>
              <a:t>Divider Slide</a:t>
            </a:r>
          </a:p>
        </p:txBody>
      </p:sp>
      <p:sp>
        <p:nvSpPr>
          <p:cNvPr id="3" name="Text Placeholder 2">
            <a:extLst>
              <a:ext uri="{FF2B5EF4-FFF2-40B4-BE49-F238E27FC236}">
                <a16:creationId xmlns:a16="http://schemas.microsoft.com/office/drawing/2014/main" id="{726F352D-EAD4-C248-8B88-A980B796CF4B}"/>
              </a:ext>
            </a:extLst>
          </p:cNvPr>
          <p:cNvSpPr>
            <a:spLocks noGrp="1"/>
          </p:cNvSpPr>
          <p:nvPr>
            <p:ph type="body" sz="quarter" idx="13" hasCustomPrompt="1"/>
          </p:nvPr>
        </p:nvSpPr>
        <p:spPr>
          <a:xfrm>
            <a:off x="342900" y="2683335"/>
            <a:ext cx="3200400" cy="917115"/>
          </a:xfrm>
          <a:prstGeom prst="rect">
            <a:avLst/>
          </a:prstGeom>
        </p:spPr>
        <p:txBody>
          <a:bodyPr/>
          <a:lstStyle>
            <a:lvl1pPr marL="0" indent="0">
              <a:lnSpc>
                <a:spcPct val="100000"/>
              </a:lnSpc>
              <a:buNone/>
              <a:defRPr lang="en-CA" sz="1425" b="0" i="0" smtClean="0">
                <a:solidFill>
                  <a:srgbClr val="65B333"/>
                </a:solidFill>
                <a:effectLst/>
              </a:defRPr>
            </a:lvl1pPr>
          </a:lstStyle>
          <a:p>
            <a:pPr lvl="0"/>
            <a:r>
              <a:rPr lang="en-US" dirty="0"/>
              <a:t>Lorem ipsum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tempus at dolor vel gravida.</a:t>
            </a:r>
          </a:p>
        </p:txBody>
      </p:sp>
    </p:spTree>
    <p:extLst>
      <p:ext uri="{BB962C8B-B14F-4D97-AF65-F5344CB8AC3E}">
        <p14:creationId xmlns:p14="http://schemas.microsoft.com/office/powerpoint/2010/main" val="243285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8" name="Triangle 8">
            <a:extLst>
              <a:ext uri="{FF2B5EF4-FFF2-40B4-BE49-F238E27FC236}">
                <a16:creationId xmlns:a16="http://schemas.microsoft.com/office/drawing/2014/main" id="{333A19D2-318A-4044-B084-6FFAAABBE75E}"/>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riangle 8">
            <a:extLst>
              <a:ext uri="{FF2B5EF4-FFF2-40B4-BE49-F238E27FC236}">
                <a16:creationId xmlns:a16="http://schemas.microsoft.com/office/drawing/2014/main" id="{AE869CC1-71DF-5342-A660-B1EB0E9BBB18}"/>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Tree>
    <p:extLst>
      <p:ext uri="{BB962C8B-B14F-4D97-AF65-F5344CB8AC3E}">
        <p14:creationId xmlns:p14="http://schemas.microsoft.com/office/powerpoint/2010/main" val="193979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with headline and body copy">
    <p:spTree>
      <p:nvGrpSpPr>
        <p:cNvPr id="1" name=""/>
        <p:cNvGrpSpPr/>
        <p:nvPr/>
      </p:nvGrpSpPr>
      <p:grpSpPr>
        <a:xfrm>
          <a:off x="0" y="0"/>
          <a:ext cx="0" cy="0"/>
          <a:chOff x="0" y="0"/>
          <a:chExt cx="0" cy="0"/>
        </a:xfrm>
      </p:grpSpPr>
      <p:sp>
        <p:nvSpPr>
          <p:cNvPr id="8" name="Triangle 8">
            <a:extLst>
              <a:ext uri="{FF2B5EF4-FFF2-40B4-BE49-F238E27FC236}">
                <a16:creationId xmlns:a16="http://schemas.microsoft.com/office/drawing/2014/main" id="{333A19D2-318A-4044-B084-6FFAAABBE75E}"/>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riangle 8">
            <a:extLst>
              <a:ext uri="{FF2B5EF4-FFF2-40B4-BE49-F238E27FC236}">
                <a16:creationId xmlns:a16="http://schemas.microsoft.com/office/drawing/2014/main" id="{AE869CC1-71DF-5342-A660-B1EB0E9BBB18}"/>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4" name="Text Placeholder 12">
            <a:extLst>
              <a:ext uri="{FF2B5EF4-FFF2-40B4-BE49-F238E27FC236}">
                <a16:creationId xmlns:a16="http://schemas.microsoft.com/office/drawing/2014/main" id="{32013CE1-A2D9-444D-B00D-88B3C18DD186}"/>
              </a:ext>
            </a:extLst>
          </p:cNvPr>
          <p:cNvSpPr>
            <a:spLocks noGrp="1"/>
          </p:cNvSpPr>
          <p:nvPr>
            <p:ph type="body" sz="quarter" idx="11" hasCustomPrompt="1"/>
          </p:nvPr>
        </p:nvSpPr>
        <p:spPr>
          <a:xfrm>
            <a:off x="342900" y="342900"/>
            <a:ext cx="6743700"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This is a Headline</a:t>
            </a:r>
          </a:p>
        </p:txBody>
      </p:sp>
      <p:sp>
        <p:nvSpPr>
          <p:cNvPr id="5" name="Text Placeholder 12">
            <a:extLst>
              <a:ext uri="{FF2B5EF4-FFF2-40B4-BE49-F238E27FC236}">
                <a16:creationId xmlns:a16="http://schemas.microsoft.com/office/drawing/2014/main" id="{B8912CD1-9A17-1A4C-A3C7-9620188889C4}"/>
              </a:ext>
            </a:extLst>
          </p:cNvPr>
          <p:cNvSpPr>
            <a:spLocks noGrp="1"/>
          </p:cNvSpPr>
          <p:nvPr>
            <p:ph type="body" sz="quarter" idx="14" hasCustomPrompt="1"/>
          </p:nvPr>
        </p:nvSpPr>
        <p:spPr>
          <a:xfrm>
            <a:off x="342900" y="917424"/>
            <a:ext cx="8343900" cy="2225826"/>
          </a:xfrm>
          <a:prstGeom prst="rect">
            <a:avLst/>
          </a:prstGeom>
        </p:spPr>
        <p:txBody>
          <a:bodyPr/>
          <a:lstStyle>
            <a:lvl1pPr marL="0" indent="0">
              <a:lnSpc>
                <a:spcPct val="110000"/>
              </a:lnSpc>
              <a:spcAft>
                <a:spcPts val="900"/>
              </a:spcAft>
              <a:buNone/>
              <a:defRPr sz="1800" b="0" i="0">
                <a:solidFill>
                  <a:srgbClr val="5B6770"/>
                </a:solidFill>
                <a:latin typeface="Whitney Book" pitchFamily="2" charset="0"/>
              </a:defRPr>
            </a:lvl1pPr>
          </a:lstStyle>
          <a:p>
            <a:pPr>
              <a:lnSpc>
                <a:spcPct val="110000"/>
              </a:lnSpc>
              <a:spcAft>
                <a:spcPts val="1200"/>
              </a:spcAft>
            </a:pPr>
            <a:r>
              <a:rPr lang="en-CA" sz="1800" dirty="0">
                <a:solidFill>
                  <a:srgbClr val="5B6770"/>
                </a:solidFill>
                <a:latin typeface="Whitney Book" pitchFamily="2" charset="0"/>
              </a:rPr>
              <a:t>Lorem ipsum dolor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consectetur</a:t>
            </a:r>
            <a:r>
              <a:rPr lang="en-CA" sz="1800" dirty="0">
                <a:solidFill>
                  <a:srgbClr val="5B6770"/>
                </a:solidFill>
                <a:latin typeface="Whitney Book" pitchFamily="2" charset="0"/>
              </a:rPr>
              <a:t> </a:t>
            </a:r>
            <a:r>
              <a:rPr lang="en-CA" sz="1800" dirty="0" err="1">
                <a:solidFill>
                  <a:srgbClr val="5B6770"/>
                </a:solidFill>
                <a:latin typeface="Whitney Book" pitchFamily="2" charset="0"/>
              </a:rPr>
              <a:t>adipiscing</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Praesent</a:t>
            </a:r>
            <a:r>
              <a:rPr lang="en-CA" sz="1800" dirty="0">
                <a:solidFill>
                  <a:srgbClr val="5B6770"/>
                </a:solidFill>
                <a:latin typeface="Whitney Book" pitchFamily="2" charset="0"/>
              </a:rPr>
              <a:t> tempus at dolor vel gravida. </a:t>
            </a:r>
            <a:r>
              <a:rPr lang="en-CA" sz="1800" dirty="0" err="1">
                <a:solidFill>
                  <a:srgbClr val="5B6770"/>
                </a:solidFill>
                <a:latin typeface="Whitney Book" pitchFamily="2" charset="0"/>
              </a:rPr>
              <a:t>Quisque</a:t>
            </a:r>
            <a:r>
              <a:rPr lang="en-CA" sz="1800" dirty="0">
                <a:solidFill>
                  <a:srgbClr val="5B6770"/>
                </a:solidFill>
                <a:latin typeface="Whitney Book" pitchFamily="2" charset="0"/>
              </a:rPr>
              <a:t>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enim</a:t>
            </a:r>
            <a:r>
              <a:rPr lang="en-CA" sz="1800" dirty="0">
                <a:solidFill>
                  <a:srgbClr val="5B6770"/>
                </a:solidFill>
                <a:latin typeface="Whitney Book" pitchFamily="2" charset="0"/>
              </a:rPr>
              <a:t> sed libero lacinia </a:t>
            </a:r>
            <a:r>
              <a:rPr lang="en-CA" sz="1800" dirty="0" err="1">
                <a:solidFill>
                  <a:srgbClr val="5B6770"/>
                </a:solidFill>
                <a:latin typeface="Whitney Book" pitchFamily="2" charset="0"/>
              </a:rPr>
              <a:t>sollicitudin</a:t>
            </a:r>
            <a:r>
              <a:rPr lang="en-CA" sz="1800" dirty="0">
                <a:solidFill>
                  <a:srgbClr val="5B6770"/>
                </a:solidFill>
                <a:latin typeface="Whitney Book" pitchFamily="2" charset="0"/>
              </a:rPr>
              <a: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lectus</a:t>
            </a:r>
            <a:r>
              <a:rPr lang="en-CA" sz="1800" dirty="0">
                <a:solidFill>
                  <a:srgbClr val="5B6770"/>
                </a:solidFill>
                <a:latin typeface="Whitney Book" pitchFamily="2" charset="0"/>
              </a:rPr>
              <a:t> magna, lacinia a pharetra dictum, </a:t>
            </a:r>
            <a:r>
              <a:rPr lang="en-CA" sz="1800" dirty="0" err="1">
                <a:solidFill>
                  <a:srgbClr val="5B6770"/>
                </a:solidFill>
                <a:latin typeface="Whitney Book" pitchFamily="2" charset="0"/>
              </a:rPr>
              <a:t>dapibus</a:t>
            </a:r>
            <a:r>
              <a:rPr lang="en-CA" sz="1800" dirty="0">
                <a:solidFill>
                  <a:srgbClr val="5B6770"/>
                </a:solidFill>
                <a:latin typeface="Whitney Book" pitchFamily="2" charset="0"/>
              </a:rPr>
              <a:t> et </a:t>
            </a:r>
            <a:r>
              <a:rPr lang="en-CA" sz="1800" dirty="0" err="1">
                <a:solidFill>
                  <a:srgbClr val="5B6770"/>
                </a:solidFill>
                <a:latin typeface="Whitney Book" pitchFamily="2" charset="0"/>
              </a:rPr>
              <a:t>erat</a:t>
            </a:r>
            <a:r>
              <a:rPr lang="en-CA" sz="1800" dirty="0">
                <a:solidFill>
                  <a:srgbClr val="5B6770"/>
                </a:solidFill>
                <a:latin typeface="Whitney Book" pitchFamily="2" charset="0"/>
              </a:rPr>
              <a:t>. Ut non </a:t>
            </a:r>
            <a:r>
              <a:rPr lang="en-CA" sz="1800" dirty="0" err="1">
                <a:solidFill>
                  <a:srgbClr val="5B6770"/>
                </a:solidFill>
                <a:latin typeface="Whitney Book" pitchFamily="2" charset="0"/>
              </a:rPr>
              <a:t>finibus</a:t>
            </a:r>
            <a:r>
              <a:rPr lang="en-CA" sz="1800" dirty="0">
                <a:solidFill>
                  <a:srgbClr val="5B6770"/>
                </a:solidFill>
                <a:latin typeface="Whitney Book" pitchFamily="2" charset="0"/>
              </a:rPr>
              <a:t> est. </a:t>
            </a:r>
            <a:r>
              <a:rPr lang="en-CA" sz="1800" dirty="0" err="1">
                <a:solidFill>
                  <a:srgbClr val="5B6770"/>
                </a:solidFill>
                <a:latin typeface="Whitney Book" pitchFamily="2" charset="0"/>
              </a:rPr>
              <a:t>Phasellus</a:t>
            </a:r>
            <a:r>
              <a:rPr lang="en-CA" sz="1800" dirty="0">
                <a:solidFill>
                  <a:srgbClr val="5B6770"/>
                </a:solidFill>
                <a:latin typeface="Whitney Book" pitchFamily="2" charset="0"/>
              </a:rPr>
              <a:t> </a:t>
            </a:r>
            <a:r>
              <a:rPr lang="en-CA" sz="1800" dirty="0" err="1">
                <a:solidFill>
                  <a:srgbClr val="5B6770"/>
                </a:solidFill>
                <a:latin typeface="Whitney Book" pitchFamily="2" charset="0"/>
              </a:rPr>
              <a:t>egestas</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quam</a:t>
            </a:r>
            <a:r>
              <a:rPr lang="en-CA" sz="1800" dirty="0">
                <a:solidFill>
                  <a:srgbClr val="5B6770"/>
                </a:solidFill>
                <a:latin typeface="Whitney Book" pitchFamily="2" charset="0"/>
              </a:rPr>
              <a:t> in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 </a:t>
            </a:r>
            <a:r>
              <a:rPr lang="en-CA" sz="1800" dirty="0" err="1">
                <a:solidFill>
                  <a:srgbClr val="5B6770"/>
                </a:solidFill>
                <a:latin typeface="Whitney Book" pitchFamily="2" charset="0"/>
              </a:rPr>
              <a:t>Proin</a:t>
            </a:r>
            <a:r>
              <a:rPr lang="en-CA" sz="1800" dirty="0">
                <a:solidFill>
                  <a:srgbClr val="5B6770"/>
                </a:solidFill>
                <a:latin typeface="Whitney Book" pitchFamily="2" charset="0"/>
              </a:rPr>
              <a:t> </a:t>
            </a:r>
            <a:r>
              <a:rPr lang="en-CA" sz="1800" dirty="0" err="1">
                <a:solidFill>
                  <a:srgbClr val="5B6770"/>
                </a:solidFill>
                <a:latin typeface="Whitney Book" pitchFamily="2" charset="0"/>
              </a:rPr>
              <a:t>mattis</a:t>
            </a:r>
            <a:r>
              <a:rPr lang="en-CA" sz="1800" dirty="0">
                <a:solidFill>
                  <a:srgbClr val="5B6770"/>
                </a:solidFill>
                <a:latin typeface="Whitney Book" pitchFamily="2" charset="0"/>
              </a:rPr>
              <a:t> </a:t>
            </a:r>
            <a:r>
              <a:rPr lang="en-CA" sz="1800" dirty="0" err="1">
                <a:solidFill>
                  <a:srgbClr val="5B6770"/>
                </a:solidFill>
                <a:latin typeface="Whitney Book" pitchFamily="2" charset="0"/>
              </a:rPr>
              <a:t>lacus</a:t>
            </a:r>
            <a:r>
              <a:rPr lang="en-CA" sz="1800" dirty="0">
                <a:solidFill>
                  <a:srgbClr val="5B6770"/>
                </a:solidFill>
                <a:latin typeface="Whitney Book" pitchFamily="2" charset="0"/>
              </a:rPr>
              <a:t> </a:t>
            </a:r>
            <a:r>
              <a:rPr lang="en-CA" sz="1800" dirty="0" err="1">
                <a:solidFill>
                  <a:srgbClr val="5B6770"/>
                </a:solidFill>
                <a:latin typeface="Whitney Book" pitchFamily="2" charset="0"/>
              </a:rPr>
              <a:t>accumsan</a:t>
            </a:r>
            <a:r>
              <a:rPr lang="en-CA" sz="1800" dirty="0">
                <a:solidFill>
                  <a:srgbClr val="5B6770"/>
                </a:solidFill>
                <a:latin typeface="Whitney Book" pitchFamily="2" charset="0"/>
              </a:rPr>
              <a:t> </a:t>
            </a:r>
            <a:r>
              <a:rPr lang="en-CA" sz="1800" dirty="0" err="1">
                <a:solidFill>
                  <a:srgbClr val="5B6770"/>
                </a:solidFill>
                <a:latin typeface="Whitney Book" pitchFamily="2" charset="0"/>
              </a:rPr>
              <a:t>nunc</a:t>
            </a:r>
            <a:r>
              <a:rPr lang="en-CA" sz="1800" dirty="0">
                <a:solidFill>
                  <a:srgbClr val="5B6770"/>
                </a:solidFill>
                <a:latin typeface="Whitney Book" pitchFamily="2" charset="0"/>
              </a:rPr>
              <a:t> </a:t>
            </a:r>
            <a:r>
              <a:rPr lang="en-CA" sz="1800" dirty="0" err="1">
                <a:solidFill>
                  <a:srgbClr val="5B6770"/>
                </a:solidFill>
                <a:latin typeface="Whitney Book" pitchFamily="2" charset="0"/>
              </a:rPr>
              <a:t>viverra</a:t>
            </a:r>
            <a:r>
              <a:rPr lang="en-CA" sz="1800" dirty="0">
                <a:solidFill>
                  <a:srgbClr val="5B6770"/>
                </a:solidFill>
                <a:latin typeface="Whitney Book" pitchFamily="2" charset="0"/>
              </a:rPr>
              <a:t> </a:t>
            </a:r>
            <a:r>
              <a:rPr lang="en-CA" sz="1800" dirty="0" err="1">
                <a:solidFill>
                  <a:srgbClr val="5B6770"/>
                </a:solidFill>
                <a:latin typeface="Whitney Book" pitchFamily="2" charset="0"/>
              </a:rPr>
              <a:t>fringilla</a:t>
            </a:r>
            <a:r>
              <a:rPr lang="en-CA" sz="1800" dirty="0">
                <a:solidFill>
                  <a:srgbClr val="5B6770"/>
                </a:solidFill>
                <a:latin typeface="Whitney Book" pitchFamily="2" charset="0"/>
              </a:rPr>
              <a:t>.</a:t>
            </a:r>
          </a:p>
          <a:p>
            <a:pPr>
              <a:lnSpc>
                <a:spcPct val="110000"/>
              </a:lnSpc>
              <a:spcAft>
                <a:spcPts val="1200"/>
              </a:spcAft>
            </a:pPr>
            <a:r>
              <a:rPr lang="en-CA" sz="1800" dirty="0" err="1">
                <a:solidFill>
                  <a:srgbClr val="5B6770"/>
                </a:solidFill>
                <a:latin typeface="Whitney Book" pitchFamily="2" charset="0"/>
              </a:rPr>
              <a:t>Etiam</a:t>
            </a:r>
            <a:r>
              <a:rPr lang="en-CA" sz="1800" dirty="0">
                <a:solidFill>
                  <a:srgbClr val="5B6770"/>
                </a:solidFill>
                <a:latin typeface="Whitney Book" pitchFamily="2" charset="0"/>
              </a:rPr>
              <a:t> </a:t>
            </a:r>
            <a:r>
              <a:rPr lang="en-CA" sz="1800" dirty="0" err="1">
                <a:solidFill>
                  <a:srgbClr val="5B6770"/>
                </a:solidFill>
                <a:latin typeface="Whitney Book" pitchFamily="2" charset="0"/>
              </a:rPr>
              <a:t>iaculis</a:t>
            </a:r>
            <a:r>
              <a:rPr lang="en-CA" sz="1800" dirty="0">
                <a:solidFill>
                  <a:srgbClr val="5B6770"/>
                </a:solidFill>
                <a:latin typeface="Whitney Book" pitchFamily="2" charset="0"/>
              </a:rPr>
              <a:t>, </a:t>
            </a:r>
            <a:r>
              <a:rPr lang="en-CA" sz="1800" dirty="0" err="1">
                <a:solidFill>
                  <a:srgbClr val="5B6770"/>
                </a:solidFill>
                <a:latin typeface="Whitney Book" pitchFamily="2" charset="0"/>
              </a:rPr>
              <a:t>orci</a:t>
            </a:r>
            <a:r>
              <a:rPr lang="en-CA" sz="1800" dirty="0">
                <a:solidFill>
                  <a:srgbClr val="5B6770"/>
                </a:solidFill>
                <a:latin typeface="Whitney Book" pitchFamily="2" charset="0"/>
              </a:rPr>
              <a:t> </a:t>
            </a:r>
            <a:r>
              <a:rPr lang="en-CA" sz="1800" dirty="0" err="1">
                <a:solidFill>
                  <a:srgbClr val="5B6770"/>
                </a:solidFill>
                <a:latin typeface="Whitney Book" pitchFamily="2" charset="0"/>
              </a:rPr>
              <a:t>ut</a:t>
            </a:r>
            <a:r>
              <a:rPr lang="en-CA" sz="1800" dirty="0">
                <a:solidFill>
                  <a:srgbClr val="5B6770"/>
                </a:solidFill>
                <a:latin typeface="Whitney Book" pitchFamily="2" charset="0"/>
              </a:rPr>
              <a:t> </a:t>
            </a:r>
            <a:r>
              <a:rPr lang="en-CA" sz="1800" dirty="0" err="1">
                <a:solidFill>
                  <a:srgbClr val="5B6770"/>
                </a:solidFill>
                <a:latin typeface="Whitney Book" pitchFamily="2" charset="0"/>
              </a:rPr>
              <a:t>imperdiet</a:t>
            </a:r>
            <a:r>
              <a:rPr lang="en-CA" sz="1800" dirty="0">
                <a:solidFill>
                  <a:srgbClr val="5B6770"/>
                </a:solidFill>
                <a:latin typeface="Whitney Book" pitchFamily="2" charset="0"/>
              </a:rPr>
              <a:t> </a:t>
            </a:r>
            <a:r>
              <a:rPr lang="en-CA" sz="1800" dirty="0" err="1">
                <a:solidFill>
                  <a:srgbClr val="5B6770"/>
                </a:solidFill>
                <a:latin typeface="Whitney Book" pitchFamily="2" charset="0"/>
              </a:rPr>
              <a:t>rutrum</a:t>
            </a:r>
            <a:r>
              <a:rPr lang="en-CA" sz="1800" dirty="0">
                <a:solidFill>
                  <a:srgbClr val="5B6770"/>
                </a:solidFill>
                <a:latin typeface="Whitney Book" pitchFamily="2" charset="0"/>
              </a:rPr>
              <a:t>, </a:t>
            </a:r>
            <a:r>
              <a:rPr lang="en-CA" sz="1800" dirty="0" err="1">
                <a:solidFill>
                  <a:srgbClr val="5B6770"/>
                </a:solidFill>
                <a:latin typeface="Whitney Book" pitchFamily="2" charset="0"/>
              </a:rPr>
              <a:t>lectus</a:t>
            </a:r>
            <a:r>
              <a:rPr lang="en-CA" sz="1800" dirty="0">
                <a:solidFill>
                  <a:srgbClr val="5B6770"/>
                </a:solidFill>
                <a:latin typeface="Whitney Book" pitchFamily="2" charset="0"/>
              </a:rPr>
              <a:t> </a:t>
            </a:r>
            <a:r>
              <a:rPr lang="en-CA" sz="1800" dirty="0" err="1">
                <a:solidFill>
                  <a:srgbClr val="5B6770"/>
                </a:solidFill>
                <a:latin typeface="Whitney Book" pitchFamily="2" charset="0"/>
              </a:rPr>
              <a:t>elit</a:t>
            </a:r>
            <a:r>
              <a:rPr lang="en-CA" sz="1800" dirty="0">
                <a:solidFill>
                  <a:srgbClr val="5B6770"/>
                </a:solidFill>
                <a:latin typeface="Whitney Book" pitchFamily="2" charset="0"/>
              </a:rPr>
              <a:t> </a:t>
            </a:r>
            <a:r>
              <a:rPr lang="en-CA" sz="1800" dirty="0" err="1">
                <a:solidFill>
                  <a:srgbClr val="5B6770"/>
                </a:solidFill>
                <a:latin typeface="Whitney Book" pitchFamily="2" charset="0"/>
              </a:rPr>
              <a:t>volutpat</a:t>
            </a:r>
            <a:r>
              <a:rPr lang="en-CA" sz="1800" dirty="0">
                <a:solidFill>
                  <a:srgbClr val="5B6770"/>
                </a:solidFill>
                <a:latin typeface="Whitney Book" pitchFamily="2" charset="0"/>
              </a:rPr>
              <a:t> </a:t>
            </a:r>
            <a:r>
              <a:rPr lang="en-CA" sz="1800" dirty="0" err="1">
                <a:solidFill>
                  <a:srgbClr val="5B6770"/>
                </a:solidFill>
                <a:latin typeface="Whitney Book" pitchFamily="2" charset="0"/>
              </a:rPr>
              <a:t>massa</a:t>
            </a:r>
            <a:r>
              <a:rPr lang="en-CA" sz="1800" dirty="0">
                <a:solidFill>
                  <a:srgbClr val="5B6770"/>
                </a:solidFill>
                <a:latin typeface="Whitney Book" pitchFamily="2" charset="0"/>
              </a:rPr>
              <a:t>, </a:t>
            </a:r>
            <a:r>
              <a:rPr lang="en-CA" sz="1800" dirty="0" err="1">
                <a:solidFill>
                  <a:srgbClr val="5B6770"/>
                </a:solidFill>
                <a:latin typeface="Whitney Book" pitchFamily="2" charset="0"/>
              </a:rPr>
              <a:t>eu</a:t>
            </a:r>
            <a:r>
              <a:rPr lang="en-CA" sz="1800" dirty="0">
                <a:solidFill>
                  <a:srgbClr val="5B6770"/>
                </a:solidFill>
                <a:latin typeface="Whitney Book" pitchFamily="2" charset="0"/>
              </a:rPr>
              <a:t> </a:t>
            </a:r>
            <a:r>
              <a:rPr lang="en-CA" sz="1800" dirty="0" err="1">
                <a:solidFill>
                  <a:srgbClr val="5B6770"/>
                </a:solidFill>
                <a:latin typeface="Whitney Book" pitchFamily="2" charset="0"/>
              </a:rPr>
              <a:t>ultricies</a:t>
            </a:r>
            <a:r>
              <a:rPr lang="en-CA" sz="1800" dirty="0">
                <a:solidFill>
                  <a:srgbClr val="5B6770"/>
                </a:solidFill>
                <a:latin typeface="Whitney Book" pitchFamily="2" charset="0"/>
              </a:rPr>
              <a:t> </a:t>
            </a:r>
            <a:r>
              <a:rPr lang="en-CA" sz="1800" dirty="0" err="1">
                <a:solidFill>
                  <a:srgbClr val="5B6770"/>
                </a:solidFill>
                <a:latin typeface="Whitney Book" pitchFamily="2" charset="0"/>
              </a:rPr>
              <a:t>neque</a:t>
            </a:r>
            <a:r>
              <a:rPr lang="en-CA" sz="1800" dirty="0">
                <a:solidFill>
                  <a:srgbClr val="5B6770"/>
                </a:solidFill>
                <a:latin typeface="Whitney Book" pitchFamily="2" charset="0"/>
              </a:rPr>
              <a:t> dolor et libero. Vestibulum </a:t>
            </a:r>
            <a:r>
              <a:rPr lang="en-CA" sz="1800" dirty="0" err="1">
                <a:solidFill>
                  <a:srgbClr val="5B6770"/>
                </a:solidFill>
                <a:latin typeface="Whitney Book" pitchFamily="2" charset="0"/>
              </a:rPr>
              <a:t>ullamcorper</a:t>
            </a:r>
            <a:r>
              <a:rPr lang="en-CA" sz="1800" dirty="0">
                <a:solidFill>
                  <a:srgbClr val="5B6770"/>
                </a:solidFill>
                <a:latin typeface="Whitney Book" pitchFamily="2" charset="0"/>
              </a:rPr>
              <a:t> ligula sit </a:t>
            </a:r>
            <a:r>
              <a:rPr lang="en-CA" sz="1800" dirty="0" err="1">
                <a:solidFill>
                  <a:srgbClr val="5B6770"/>
                </a:solidFill>
                <a:latin typeface="Whitney Book" pitchFamily="2" charset="0"/>
              </a:rPr>
              <a:t>amet</a:t>
            </a:r>
            <a:r>
              <a:rPr lang="en-CA" sz="1800" dirty="0">
                <a:solidFill>
                  <a:srgbClr val="5B6770"/>
                </a:solidFill>
                <a:latin typeface="Whitney Book" pitchFamily="2" charset="0"/>
              </a:rPr>
              <a:t> </a:t>
            </a:r>
            <a:r>
              <a:rPr lang="en-CA" sz="1800" dirty="0" err="1">
                <a:solidFill>
                  <a:srgbClr val="5B6770"/>
                </a:solidFill>
                <a:latin typeface="Whitney Book" pitchFamily="2" charset="0"/>
              </a:rPr>
              <a:t>ullamcorper</a:t>
            </a:r>
            <a:r>
              <a:rPr lang="en-CA" sz="1800" dirty="0">
                <a:solidFill>
                  <a:srgbClr val="5B6770"/>
                </a:solidFill>
                <a:latin typeface="Whitney Book" pitchFamily="2" charset="0"/>
              </a:rPr>
              <a:t> </a:t>
            </a:r>
            <a:r>
              <a:rPr lang="en-CA" sz="1800" dirty="0" err="1">
                <a:solidFill>
                  <a:srgbClr val="5B6770"/>
                </a:solidFill>
                <a:latin typeface="Whitney Book" pitchFamily="2" charset="0"/>
              </a:rPr>
              <a:t>aliquet</a:t>
            </a:r>
            <a:r>
              <a:rPr lang="en-CA" sz="1800" dirty="0">
                <a:solidFill>
                  <a:srgbClr val="5B6770"/>
                </a:solidFill>
                <a:latin typeface="Whitney Book" pitchFamily="2" charset="0"/>
              </a:rPr>
              <a:t>. </a:t>
            </a:r>
            <a:endParaRPr lang="en-US" sz="1800" dirty="0">
              <a:solidFill>
                <a:srgbClr val="5B6770"/>
              </a:solidFill>
              <a:latin typeface="Whitney Book" pitchFamily="2" charset="0"/>
            </a:endParaRPr>
          </a:p>
        </p:txBody>
      </p:sp>
    </p:spTree>
    <p:extLst>
      <p:ext uri="{BB962C8B-B14F-4D97-AF65-F5344CB8AC3E}">
        <p14:creationId xmlns:p14="http://schemas.microsoft.com/office/powerpoint/2010/main" val="181426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file pictures">
    <p:spTree>
      <p:nvGrpSpPr>
        <p:cNvPr id="1" name=""/>
        <p:cNvGrpSpPr/>
        <p:nvPr/>
      </p:nvGrpSpPr>
      <p:grpSpPr>
        <a:xfrm>
          <a:off x="0" y="0"/>
          <a:ext cx="0" cy="0"/>
          <a:chOff x="0" y="0"/>
          <a:chExt cx="0" cy="0"/>
        </a:xfrm>
      </p:grpSpPr>
      <p:sp>
        <p:nvSpPr>
          <p:cNvPr id="3" name="Triangle 8">
            <a:extLst>
              <a:ext uri="{FF2B5EF4-FFF2-40B4-BE49-F238E27FC236}">
                <a16:creationId xmlns:a16="http://schemas.microsoft.com/office/drawing/2014/main" id="{7F969476-6920-DE43-BB0A-FA9E4045C2C6}"/>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riangle 8">
            <a:extLst>
              <a:ext uri="{FF2B5EF4-FFF2-40B4-BE49-F238E27FC236}">
                <a16:creationId xmlns:a16="http://schemas.microsoft.com/office/drawing/2014/main" id="{BEDC70DF-E658-3D4E-BEA5-FA70267F36C6}"/>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7" name="Text Placeholder 12">
            <a:extLst>
              <a:ext uri="{FF2B5EF4-FFF2-40B4-BE49-F238E27FC236}">
                <a16:creationId xmlns:a16="http://schemas.microsoft.com/office/drawing/2014/main" id="{737EC124-DB6E-1842-AD11-CED8A79C7356}"/>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0" name="Picture Placeholder 9">
            <a:extLst>
              <a:ext uri="{FF2B5EF4-FFF2-40B4-BE49-F238E27FC236}">
                <a16:creationId xmlns:a16="http://schemas.microsoft.com/office/drawing/2014/main" id="{1D4A7C61-0CF1-E74E-9DC4-699F3245B890}"/>
              </a:ext>
            </a:extLst>
          </p:cNvPr>
          <p:cNvSpPr>
            <a:spLocks noGrp="1"/>
          </p:cNvSpPr>
          <p:nvPr>
            <p:ph type="pic" sz="quarter" idx="12"/>
          </p:nvPr>
        </p:nvSpPr>
        <p:spPr>
          <a:xfrm>
            <a:off x="2360544" y="1257300"/>
            <a:ext cx="2057400" cy="2400300"/>
          </a:xfrm>
          <a:prstGeom prst="rect">
            <a:avLst/>
          </a:prstGeom>
        </p:spPr>
        <p:txBody>
          <a:bodyPr/>
          <a:lstStyle>
            <a:lvl1pPr marL="0" indent="0">
              <a:buNone/>
              <a:defRPr/>
            </a:lvl1pPr>
          </a:lstStyle>
          <a:p>
            <a:endParaRPr lang="en-US" dirty="0"/>
          </a:p>
        </p:txBody>
      </p:sp>
      <p:sp>
        <p:nvSpPr>
          <p:cNvPr id="12" name="Text Placeholder 11">
            <a:extLst>
              <a:ext uri="{FF2B5EF4-FFF2-40B4-BE49-F238E27FC236}">
                <a16:creationId xmlns:a16="http://schemas.microsoft.com/office/drawing/2014/main" id="{7A8BB567-1111-954A-9108-1CE973FB9888}"/>
              </a:ext>
            </a:extLst>
          </p:cNvPr>
          <p:cNvSpPr>
            <a:spLocks noGrp="1"/>
          </p:cNvSpPr>
          <p:nvPr>
            <p:ph type="body" sz="quarter" idx="13" hasCustomPrompt="1"/>
          </p:nvPr>
        </p:nvSpPr>
        <p:spPr>
          <a:xfrm>
            <a:off x="2360544" y="3714750"/>
            <a:ext cx="2057400"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3" name="Text Placeholder 11">
            <a:extLst>
              <a:ext uri="{FF2B5EF4-FFF2-40B4-BE49-F238E27FC236}">
                <a16:creationId xmlns:a16="http://schemas.microsoft.com/office/drawing/2014/main" id="{B9864654-A8C5-4044-A5D1-4AE84AF3A0A7}"/>
              </a:ext>
            </a:extLst>
          </p:cNvPr>
          <p:cNvSpPr>
            <a:spLocks noGrp="1"/>
          </p:cNvSpPr>
          <p:nvPr>
            <p:ph type="body" sz="quarter" idx="14" hasCustomPrompt="1"/>
          </p:nvPr>
        </p:nvSpPr>
        <p:spPr>
          <a:xfrm>
            <a:off x="2360544" y="3988474"/>
            <a:ext cx="2057400"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4" name="Rectangle 13">
            <a:extLst>
              <a:ext uri="{FF2B5EF4-FFF2-40B4-BE49-F238E27FC236}">
                <a16:creationId xmlns:a16="http://schemas.microsoft.com/office/drawing/2014/main" id="{BDFBC58B-639E-B34B-8545-66826DB1A40E}"/>
              </a:ext>
            </a:extLst>
          </p:cNvPr>
          <p:cNvSpPr/>
          <p:nvPr userDrawn="1"/>
        </p:nvSpPr>
        <p:spPr>
          <a:xfrm>
            <a:off x="2360544" y="3600450"/>
            <a:ext cx="2057400" cy="5715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Picture Placeholder 9">
            <a:extLst>
              <a:ext uri="{FF2B5EF4-FFF2-40B4-BE49-F238E27FC236}">
                <a16:creationId xmlns:a16="http://schemas.microsoft.com/office/drawing/2014/main" id="{2ED9A6F2-0EAE-CD44-A1AB-DB5BD98650E5}"/>
              </a:ext>
            </a:extLst>
          </p:cNvPr>
          <p:cNvSpPr>
            <a:spLocks noGrp="1"/>
          </p:cNvSpPr>
          <p:nvPr>
            <p:ph type="pic" sz="quarter" idx="15"/>
          </p:nvPr>
        </p:nvSpPr>
        <p:spPr>
          <a:xfrm>
            <a:off x="4760844" y="1260393"/>
            <a:ext cx="2057400" cy="2400300"/>
          </a:xfrm>
          <a:prstGeom prst="rect">
            <a:avLst/>
          </a:prstGeom>
        </p:spPr>
        <p:txBody>
          <a:bodyPr/>
          <a:lstStyle>
            <a:lvl1pPr marL="0" indent="0">
              <a:buNone/>
              <a:defRPr/>
            </a:lvl1pPr>
          </a:lstStyle>
          <a:p>
            <a:endParaRPr lang="en-US" dirty="0"/>
          </a:p>
        </p:txBody>
      </p:sp>
      <p:sp>
        <p:nvSpPr>
          <p:cNvPr id="16" name="Text Placeholder 11">
            <a:extLst>
              <a:ext uri="{FF2B5EF4-FFF2-40B4-BE49-F238E27FC236}">
                <a16:creationId xmlns:a16="http://schemas.microsoft.com/office/drawing/2014/main" id="{412DA639-F9CB-C44C-8DBD-4E718307D035}"/>
              </a:ext>
            </a:extLst>
          </p:cNvPr>
          <p:cNvSpPr>
            <a:spLocks noGrp="1"/>
          </p:cNvSpPr>
          <p:nvPr>
            <p:ph type="body" sz="quarter" idx="16" hasCustomPrompt="1"/>
          </p:nvPr>
        </p:nvSpPr>
        <p:spPr>
          <a:xfrm>
            <a:off x="4760844" y="3717843"/>
            <a:ext cx="2057400"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7" name="Text Placeholder 11">
            <a:extLst>
              <a:ext uri="{FF2B5EF4-FFF2-40B4-BE49-F238E27FC236}">
                <a16:creationId xmlns:a16="http://schemas.microsoft.com/office/drawing/2014/main" id="{EF0E089A-C1D9-DE4A-9750-910ED236BBE8}"/>
              </a:ext>
            </a:extLst>
          </p:cNvPr>
          <p:cNvSpPr>
            <a:spLocks noGrp="1"/>
          </p:cNvSpPr>
          <p:nvPr>
            <p:ph type="body" sz="quarter" idx="17" hasCustomPrompt="1"/>
          </p:nvPr>
        </p:nvSpPr>
        <p:spPr>
          <a:xfrm>
            <a:off x="4760844" y="3991567"/>
            <a:ext cx="2057400"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8" name="Rectangle 17">
            <a:extLst>
              <a:ext uri="{FF2B5EF4-FFF2-40B4-BE49-F238E27FC236}">
                <a16:creationId xmlns:a16="http://schemas.microsoft.com/office/drawing/2014/main" id="{1ABE64D2-819D-4D46-8FCC-46D880F9FAC8}"/>
              </a:ext>
            </a:extLst>
          </p:cNvPr>
          <p:cNvSpPr/>
          <p:nvPr userDrawn="1"/>
        </p:nvSpPr>
        <p:spPr>
          <a:xfrm>
            <a:off x="4760844" y="3603543"/>
            <a:ext cx="2057400" cy="5715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1377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ofile pictures">
    <p:spTree>
      <p:nvGrpSpPr>
        <p:cNvPr id="1" name=""/>
        <p:cNvGrpSpPr/>
        <p:nvPr/>
      </p:nvGrpSpPr>
      <p:grpSpPr>
        <a:xfrm>
          <a:off x="0" y="0"/>
          <a:ext cx="0" cy="0"/>
          <a:chOff x="0" y="0"/>
          <a:chExt cx="0" cy="0"/>
        </a:xfrm>
      </p:grpSpPr>
      <p:sp>
        <p:nvSpPr>
          <p:cNvPr id="3" name="Triangle 8">
            <a:extLst>
              <a:ext uri="{FF2B5EF4-FFF2-40B4-BE49-F238E27FC236}">
                <a16:creationId xmlns:a16="http://schemas.microsoft.com/office/drawing/2014/main" id="{7F969476-6920-DE43-BB0A-FA9E4045C2C6}"/>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riangle 8">
            <a:extLst>
              <a:ext uri="{FF2B5EF4-FFF2-40B4-BE49-F238E27FC236}">
                <a16:creationId xmlns:a16="http://schemas.microsoft.com/office/drawing/2014/main" id="{BEDC70DF-E658-3D4E-BEA5-FA70267F36C6}"/>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7" name="Text Placeholder 12">
            <a:extLst>
              <a:ext uri="{FF2B5EF4-FFF2-40B4-BE49-F238E27FC236}">
                <a16:creationId xmlns:a16="http://schemas.microsoft.com/office/drawing/2014/main" id="{737EC124-DB6E-1842-AD11-CED8A79C7356}"/>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0" name="Picture Placeholder 9">
            <a:extLst>
              <a:ext uri="{FF2B5EF4-FFF2-40B4-BE49-F238E27FC236}">
                <a16:creationId xmlns:a16="http://schemas.microsoft.com/office/drawing/2014/main" id="{1D4A7C61-0CF1-E74E-9DC4-699F3245B890}"/>
              </a:ext>
            </a:extLst>
          </p:cNvPr>
          <p:cNvSpPr>
            <a:spLocks noGrp="1"/>
          </p:cNvSpPr>
          <p:nvPr>
            <p:ph type="pic" sz="quarter" idx="12"/>
          </p:nvPr>
        </p:nvSpPr>
        <p:spPr>
          <a:xfrm>
            <a:off x="1200150" y="1257300"/>
            <a:ext cx="2057400" cy="2400300"/>
          </a:xfrm>
          <a:prstGeom prst="rect">
            <a:avLst/>
          </a:prstGeom>
        </p:spPr>
        <p:txBody>
          <a:bodyPr/>
          <a:lstStyle>
            <a:lvl1pPr marL="0" indent="0">
              <a:buNone/>
              <a:defRPr/>
            </a:lvl1pPr>
          </a:lstStyle>
          <a:p>
            <a:endParaRPr lang="en-US" dirty="0"/>
          </a:p>
        </p:txBody>
      </p:sp>
      <p:sp>
        <p:nvSpPr>
          <p:cNvPr id="12" name="Text Placeholder 11">
            <a:extLst>
              <a:ext uri="{FF2B5EF4-FFF2-40B4-BE49-F238E27FC236}">
                <a16:creationId xmlns:a16="http://schemas.microsoft.com/office/drawing/2014/main" id="{7A8BB567-1111-954A-9108-1CE973FB9888}"/>
              </a:ext>
            </a:extLst>
          </p:cNvPr>
          <p:cNvSpPr>
            <a:spLocks noGrp="1"/>
          </p:cNvSpPr>
          <p:nvPr>
            <p:ph type="body" sz="quarter" idx="13" hasCustomPrompt="1"/>
          </p:nvPr>
        </p:nvSpPr>
        <p:spPr>
          <a:xfrm>
            <a:off x="1200150" y="3714750"/>
            <a:ext cx="2057400"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3" name="Text Placeholder 11">
            <a:extLst>
              <a:ext uri="{FF2B5EF4-FFF2-40B4-BE49-F238E27FC236}">
                <a16:creationId xmlns:a16="http://schemas.microsoft.com/office/drawing/2014/main" id="{B9864654-A8C5-4044-A5D1-4AE84AF3A0A7}"/>
              </a:ext>
            </a:extLst>
          </p:cNvPr>
          <p:cNvSpPr>
            <a:spLocks noGrp="1"/>
          </p:cNvSpPr>
          <p:nvPr>
            <p:ph type="body" sz="quarter" idx="14" hasCustomPrompt="1"/>
          </p:nvPr>
        </p:nvSpPr>
        <p:spPr>
          <a:xfrm>
            <a:off x="1200150" y="3988474"/>
            <a:ext cx="2057400"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4" name="Rectangle 13">
            <a:extLst>
              <a:ext uri="{FF2B5EF4-FFF2-40B4-BE49-F238E27FC236}">
                <a16:creationId xmlns:a16="http://schemas.microsoft.com/office/drawing/2014/main" id="{BDFBC58B-639E-B34B-8545-66826DB1A40E}"/>
              </a:ext>
            </a:extLst>
          </p:cNvPr>
          <p:cNvSpPr/>
          <p:nvPr userDrawn="1"/>
        </p:nvSpPr>
        <p:spPr>
          <a:xfrm>
            <a:off x="1200150" y="3600450"/>
            <a:ext cx="2057400" cy="5715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Picture Placeholder 9">
            <a:extLst>
              <a:ext uri="{FF2B5EF4-FFF2-40B4-BE49-F238E27FC236}">
                <a16:creationId xmlns:a16="http://schemas.microsoft.com/office/drawing/2014/main" id="{2ED9A6F2-0EAE-CD44-A1AB-DB5BD98650E5}"/>
              </a:ext>
            </a:extLst>
          </p:cNvPr>
          <p:cNvSpPr>
            <a:spLocks noGrp="1"/>
          </p:cNvSpPr>
          <p:nvPr>
            <p:ph type="pic" sz="quarter" idx="15"/>
          </p:nvPr>
        </p:nvSpPr>
        <p:spPr>
          <a:xfrm>
            <a:off x="3600450" y="1260393"/>
            <a:ext cx="2057400" cy="2400300"/>
          </a:xfrm>
          <a:prstGeom prst="rect">
            <a:avLst/>
          </a:prstGeom>
        </p:spPr>
        <p:txBody>
          <a:bodyPr/>
          <a:lstStyle>
            <a:lvl1pPr marL="0" indent="0">
              <a:buNone/>
              <a:defRPr/>
            </a:lvl1pPr>
          </a:lstStyle>
          <a:p>
            <a:endParaRPr lang="en-US" dirty="0"/>
          </a:p>
        </p:txBody>
      </p:sp>
      <p:sp>
        <p:nvSpPr>
          <p:cNvPr id="16" name="Text Placeholder 11">
            <a:extLst>
              <a:ext uri="{FF2B5EF4-FFF2-40B4-BE49-F238E27FC236}">
                <a16:creationId xmlns:a16="http://schemas.microsoft.com/office/drawing/2014/main" id="{412DA639-F9CB-C44C-8DBD-4E718307D035}"/>
              </a:ext>
            </a:extLst>
          </p:cNvPr>
          <p:cNvSpPr>
            <a:spLocks noGrp="1"/>
          </p:cNvSpPr>
          <p:nvPr>
            <p:ph type="body" sz="quarter" idx="16" hasCustomPrompt="1"/>
          </p:nvPr>
        </p:nvSpPr>
        <p:spPr>
          <a:xfrm>
            <a:off x="3600450" y="3717843"/>
            <a:ext cx="2057400"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7" name="Text Placeholder 11">
            <a:extLst>
              <a:ext uri="{FF2B5EF4-FFF2-40B4-BE49-F238E27FC236}">
                <a16:creationId xmlns:a16="http://schemas.microsoft.com/office/drawing/2014/main" id="{EF0E089A-C1D9-DE4A-9750-910ED236BBE8}"/>
              </a:ext>
            </a:extLst>
          </p:cNvPr>
          <p:cNvSpPr>
            <a:spLocks noGrp="1"/>
          </p:cNvSpPr>
          <p:nvPr>
            <p:ph type="body" sz="quarter" idx="17" hasCustomPrompt="1"/>
          </p:nvPr>
        </p:nvSpPr>
        <p:spPr>
          <a:xfrm>
            <a:off x="3600450" y="3991567"/>
            <a:ext cx="2057400"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8" name="Rectangle 17">
            <a:extLst>
              <a:ext uri="{FF2B5EF4-FFF2-40B4-BE49-F238E27FC236}">
                <a16:creationId xmlns:a16="http://schemas.microsoft.com/office/drawing/2014/main" id="{1ABE64D2-819D-4D46-8FCC-46D880F9FAC8}"/>
              </a:ext>
            </a:extLst>
          </p:cNvPr>
          <p:cNvSpPr/>
          <p:nvPr userDrawn="1"/>
        </p:nvSpPr>
        <p:spPr>
          <a:xfrm>
            <a:off x="3600450" y="3603543"/>
            <a:ext cx="2057400" cy="5715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Picture Placeholder 9">
            <a:extLst>
              <a:ext uri="{FF2B5EF4-FFF2-40B4-BE49-F238E27FC236}">
                <a16:creationId xmlns:a16="http://schemas.microsoft.com/office/drawing/2014/main" id="{1A8A60B9-ED6F-0349-82A3-B53DC4264D77}"/>
              </a:ext>
            </a:extLst>
          </p:cNvPr>
          <p:cNvSpPr>
            <a:spLocks noGrp="1"/>
          </p:cNvSpPr>
          <p:nvPr>
            <p:ph type="pic" sz="quarter" idx="18"/>
          </p:nvPr>
        </p:nvSpPr>
        <p:spPr>
          <a:xfrm>
            <a:off x="6000750" y="1263651"/>
            <a:ext cx="2057400" cy="2400300"/>
          </a:xfrm>
          <a:prstGeom prst="rect">
            <a:avLst/>
          </a:prstGeom>
        </p:spPr>
        <p:txBody>
          <a:bodyPr/>
          <a:lstStyle>
            <a:lvl1pPr marL="0" indent="0">
              <a:buNone/>
              <a:defRPr/>
            </a:lvl1pPr>
          </a:lstStyle>
          <a:p>
            <a:endParaRPr lang="en-US" dirty="0"/>
          </a:p>
        </p:txBody>
      </p:sp>
      <p:sp>
        <p:nvSpPr>
          <p:cNvPr id="20" name="Text Placeholder 11">
            <a:extLst>
              <a:ext uri="{FF2B5EF4-FFF2-40B4-BE49-F238E27FC236}">
                <a16:creationId xmlns:a16="http://schemas.microsoft.com/office/drawing/2014/main" id="{03342E1A-8DD4-7249-95B6-6967F094EAF1}"/>
              </a:ext>
            </a:extLst>
          </p:cNvPr>
          <p:cNvSpPr>
            <a:spLocks noGrp="1"/>
          </p:cNvSpPr>
          <p:nvPr>
            <p:ph type="body" sz="quarter" idx="19" hasCustomPrompt="1"/>
          </p:nvPr>
        </p:nvSpPr>
        <p:spPr>
          <a:xfrm>
            <a:off x="6000750" y="3721101"/>
            <a:ext cx="2057400"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21" name="Text Placeholder 11">
            <a:extLst>
              <a:ext uri="{FF2B5EF4-FFF2-40B4-BE49-F238E27FC236}">
                <a16:creationId xmlns:a16="http://schemas.microsoft.com/office/drawing/2014/main" id="{81F9922B-1BC2-DD4F-823D-F9209FB449B4}"/>
              </a:ext>
            </a:extLst>
          </p:cNvPr>
          <p:cNvSpPr>
            <a:spLocks noGrp="1"/>
          </p:cNvSpPr>
          <p:nvPr>
            <p:ph type="body" sz="quarter" idx="20" hasCustomPrompt="1"/>
          </p:nvPr>
        </p:nvSpPr>
        <p:spPr>
          <a:xfrm>
            <a:off x="6000750" y="3994825"/>
            <a:ext cx="2057400"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22" name="Rectangle 21">
            <a:extLst>
              <a:ext uri="{FF2B5EF4-FFF2-40B4-BE49-F238E27FC236}">
                <a16:creationId xmlns:a16="http://schemas.microsoft.com/office/drawing/2014/main" id="{8F1738D1-38DA-D647-9215-8CB8C9DF2C20}"/>
              </a:ext>
            </a:extLst>
          </p:cNvPr>
          <p:cNvSpPr/>
          <p:nvPr userDrawn="1"/>
        </p:nvSpPr>
        <p:spPr>
          <a:xfrm>
            <a:off x="6000750" y="3606801"/>
            <a:ext cx="2057400" cy="57150"/>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85535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rofile pictures">
    <p:spTree>
      <p:nvGrpSpPr>
        <p:cNvPr id="1" name=""/>
        <p:cNvGrpSpPr/>
        <p:nvPr/>
      </p:nvGrpSpPr>
      <p:grpSpPr>
        <a:xfrm>
          <a:off x="0" y="0"/>
          <a:ext cx="0" cy="0"/>
          <a:chOff x="0" y="0"/>
          <a:chExt cx="0" cy="0"/>
        </a:xfrm>
      </p:grpSpPr>
      <p:sp>
        <p:nvSpPr>
          <p:cNvPr id="3" name="Triangle 8">
            <a:extLst>
              <a:ext uri="{FF2B5EF4-FFF2-40B4-BE49-F238E27FC236}">
                <a16:creationId xmlns:a16="http://schemas.microsoft.com/office/drawing/2014/main" id="{7F969476-6920-DE43-BB0A-FA9E4045C2C6}"/>
              </a:ext>
            </a:extLst>
          </p:cNvPr>
          <p:cNvSpPr/>
          <p:nvPr userDrawn="1"/>
        </p:nvSpPr>
        <p:spPr>
          <a:xfrm>
            <a:off x="0" y="4908583"/>
            <a:ext cx="2820390" cy="234917"/>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Lst>
            <a:ahLst/>
            <a:cxnLst>
              <a:cxn ang="0">
                <a:pos x="connsiteX0" y="connsiteY0"/>
              </a:cxn>
              <a:cxn ang="0">
                <a:pos x="connsiteX1" y="connsiteY1"/>
              </a:cxn>
              <a:cxn ang="0">
                <a:pos x="connsiteX2" y="connsiteY2"/>
              </a:cxn>
              <a:cxn ang="0">
                <a:pos x="connsiteX3" y="connsiteY3"/>
              </a:cxn>
            </a:cxnLst>
            <a:rect l="l" t="t" r="r" b="b"/>
            <a:pathLst>
              <a:path w="3760520" h="313222">
                <a:moveTo>
                  <a:pt x="77" y="313222"/>
                </a:moveTo>
                <a:cubicBezTo>
                  <a:pt x="-475" y="182909"/>
                  <a:pt x="2147" y="130313"/>
                  <a:pt x="1595" y="0"/>
                </a:cubicBezTo>
                <a:lnTo>
                  <a:pt x="3760520" y="313221"/>
                </a:lnTo>
                <a:lnTo>
                  <a:pt x="77" y="313222"/>
                </a:lnTo>
                <a:close/>
              </a:path>
            </a:pathLst>
          </a:cu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riangle 8">
            <a:extLst>
              <a:ext uri="{FF2B5EF4-FFF2-40B4-BE49-F238E27FC236}">
                <a16:creationId xmlns:a16="http://schemas.microsoft.com/office/drawing/2014/main" id="{BEDC70DF-E658-3D4E-BEA5-FA70267F36C6}"/>
              </a:ext>
            </a:extLst>
          </p:cNvPr>
          <p:cNvSpPr/>
          <p:nvPr userDrawn="1"/>
        </p:nvSpPr>
        <p:spPr>
          <a:xfrm flipH="1">
            <a:off x="-4759" y="4833698"/>
            <a:ext cx="9148759" cy="314564"/>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 name="connsiteX0" fmla="*/ 1657 w 3318014"/>
              <a:gd name="connsiteY0" fmla="*/ 430697 h 430697"/>
              <a:gd name="connsiteX1" fmla="*/ 0 w 3318014"/>
              <a:gd name="connsiteY1" fmla="*/ 0 h 430697"/>
              <a:gd name="connsiteX2" fmla="*/ 3318014 w 3318014"/>
              <a:gd name="connsiteY2" fmla="*/ 331305 h 430697"/>
              <a:gd name="connsiteX3" fmla="*/ 1657 w 3318014"/>
              <a:gd name="connsiteY3" fmla="*/ 430697 h 430697"/>
              <a:gd name="connsiteX0" fmla="*/ 1657 w 3308075"/>
              <a:gd name="connsiteY0" fmla="*/ 430697 h 430697"/>
              <a:gd name="connsiteX1" fmla="*/ 0 w 3308075"/>
              <a:gd name="connsiteY1" fmla="*/ 0 h 430697"/>
              <a:gd name="connsiteX2" fmla="*/ 3308075 w 3308075"/>
              <a:gd name="connsiteY2" fmla="*/ 430696 h 430697"/>
              <a:gd name="connsiteX3" fmla="*/ 1657 w 3308075"/>
              <a:gd name="connsiteY3" fmla="*/ 430697 h 430697"/>
              <a:gd name="connsiteX0" fmla="*/ 1657 w 3292200"/>
              <a:gd name="connsiteY0" fmla="*/ 430697 h 433871"/>
              <a:gd name="connsiteX1" fmla="*/ 0 w 3292200"/>
              <a:gd name="connsiteY1" fmla="*/ 0 h 433871"/>
              <a:gd name="connsiteX2" fmla="*/ 3292200 w 3292200"/>
              <a:gd name="connsiteY2" fmla="*/ 433871 h 433871"/>
              <a:gd name="connsiteX3" fmla="*/ 1657 w 3292200"/>
              <a:gd name="connsiteY3" fmla="*/ 430697 h 433871"/>
              <a:gd name="connsiteX0" fmla="*/ 77 w 3290620"/>
              <a:gd name="connsiteY0" fmla="*/ 430697 h 433871"/>
              <a:gd name="connsiteX1" fmla="*/ 1595 w 3290620"/>
              <a:gd name="connsiteY1" fmla="*/ 0 h 433871"/>
              <a:gd name="connsiteX2" fmla="*/ 3290620 w 3290620"/>
              <a:gd name="connsiteY2" fmla="*/ 433871 h 433871"/>
              <a:gd name="connsiteX3" fmla="*/ 77 w 3290620"/>
              <a:gd name="connsiteY3" fmla="*/ 430697 h 433871"/>
              <a:gd name="connsiteX0" fmla="*/ 1657 w 3289025"/>
              <a:gd name="connsiteY0" fmla="*/ 1075222 h 1075222"/>
              <a:gd name="connsiteX1" fmla="*/ 0 w 3289025"/>
              <a:gd name="connsiteY1" fmla="*/ 0 h 1075222"/>
              <a:gd name="connsiteX2" fmla="*/ 3289025 w 3289025"/>
              <a:gd name="connsiteY2" fmla="*/ 433871 h 1075222"/>
              <a:gd name="connsiteX3" fmla="*/ 1657 w 3289025"/>
              <a:gd name="connsiteY3" fmla="*/ 1075222 h 1075222"/>
              <a:gd name="connsiteX0" fmla="*/ 1657 w 3289025"/>
              <a:gd name="connsiteY0" fmla="*/ 641351 h 641351"/>
              <a:gd name="connsiteX1" fmla="*/ 0 w 3289025"/>
              <a:gd name="connsiteY1" fmla="*/ 404329 h 641351"/>
              <a:gd name="connsiteX2" fmla="*/ 3289025 w 3289025"/>
              <a:gd name="connsiteY2" fmla="*/ 0 h 641351"/>
              <a:gd name="connsiteX3" fmla="*/ 1657 w 3289025"/>
              <a:gd name="connsiteY3" fmla="*/ 641351 h 641351"/>
              <a:gd name="connsiteX0" fmla="*/ 77 w 3287445"/>
              <a:gd name="connsiteY0" fmla="*/ 641351 h 641351"/>
              <a:gd name="connsiteX1" fmla="*/ 1595 w 3287445"/>
              <a:gd name="connsiteY1" fmla="*/ 328129 h 641351"/>
              <a:gd name="connsiteX2" fmla="*/ 3287445 w 3287445"/>
              <a:gd name="connsiteY2" fmla="*/ 0 h 641351"/>
              <a:gd name="connsiteX3" fmla="*/ 77 w 3287445"/>
              <a:gd name="connsiteY3" fmla="*/ 641351 h 641351"/>
              <a:gd name="connsiteX0" fmla="*/ 77 w 3760520"/>
              <a:gd name="connsiteY0" fmla="*/ 313222 h 313222"/>
              <a:gd name="connsiteX1" fmla="*/ 1595 w 3760520"/>
              <a:gd name="connsiteY1" fmla="*/ 0 h 313222"/>
              <a:gd name="connsiteX2" fmla="*/ 3760520 w 3760520"/>
              <a:gd name="connsiteY2" fmla="*/ 313221 h 313222"/>
              <a:gd name="connsiteX3" fmla="*/ 77 w 3760520"/>
              <a:gd name="connsiteY3" fmla="*/ 313222 h 313222"/>
              <a:gd name="connsiteX0" fmla="*/ 77 w 3494080"/>
              <a:gd name="connsiteY0" fmla="*/ 498360 h 498360"/>
              <a:gd name="connsiteX1" fmla="*/ 1595 w 3494080"/>
              <a:gd name="connsiteY1" fmla="*/ 185138 h 498360"/>
              <a:gd name="connsiteX2" fmla="*/ 3494080 w 3494080"/>
              <a:gd name="connsiteY2" fmla="*/ 0 h 498360"/>
              <a:gd name="connsiteX3" fmla="*/ 77 w 3494080"/>
              <a:gd name="connsiteY3" fmla="*/ 498360 h 498360"/>
              <a:gd name="connsiteX0" fmla="*/ 77 w 3763458"/>
              <a:gd name="connsiteY0" fmla="*/ 313222 h 318036"/>
              <a:gd name="connsiteX1" fmla="*/ 1595 w 3763458"/>
              <a:gd name="connsiteY1" fmla="*/ 0 h 318036"/>
              <a:gd name="connsiteX2" fmla="*/ 3763458 w 3763458"/>
              <a:gd name="connsiteY2" fmla="*/ 318036 h 318036"/>
              <a:gd name="connsiteX3" fmla="*/ 77 w 3763458"/>
              <a:gd name="connsiteY3" fmla="*/ 313222 h 318036"/>
            </a:gdLst>
            <a:ahLst/>
            <a:cxnLst>
              <a:cxn ang="0">
                <a:pos x="connsiteX0" y="connsiteY0"/>
              </a:cxn>
              <a:cxn ang="0">
                <a:pos x="connsiteX1" y="connsiteY1"/>
              </a:cxn>
              <a:cxn ang="0">
                <a:pos x="connsiteX2" y="connsiteY2"/>
              </a:cxn>
              <a:cxn ang="0">
                <a:pos x="connsiteX3" y="connsiteY3"/>
              </a:cxn>
            </a:cxnLst>
            <a:rect l="l" t="t" r="r" b="b"/>
            <a:pathLst>
              <a:path w="3763458" h="318036">
                <a:moveTo>
                  <a:pt x="77" y="313222"/>
                </a:moveTo>
                <a:cubicBezTo>
                  <a:pt x="-475" y="182909"/>
                  <a:pt x="2147" y="130313"/>
                  <a:pt x="1595" y="0"/>
                </a:cubicBezTo>
                <a:lnTo>
                  <a:pt x="3763458" y="318036"/>
                </a:lnTo>
                <a:lnTo>
                  <a:pt x="77" y="313222"/>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 </a:t>
            </a:r>
          </a:p>
        </p:txBody>
      </p:sp>
      <p:sp>
        <p:nvSpPr>
          <p:cNvPr id="7" name="Text Placeholder 12">
            <a:extLst>
              <a:ext uri="{FF2B5EF4-FFF2-40B4-BE49-F238E27FC236}">
                <a16:creationId xmlns:a16="http://schemas.microsoft.com/office/drawing/2014/main" id="{737EC124-DB6E-1842-AD11-CED8A79C7356}"/>
              </a:ext>
            </a:extLst>
          </p:cNvPr>
          <p:cNvSpPr>
            <a:spLocks noGrp="1"/>
          </p:cNvSpPr>
          <p:nvPr>
            <p:ph type="body" sz="quarter" idx="11" hasCustomPrompt="1"/>
          </p:nvPr>
        </p:nvSpPr>
        <p:spPr>
          <a:xfrm>
            <a:off x="342900" y="342900"/>
            <a:ext cx="4075044" cy="551049"/>
          </a:xfrm>
          <a:prstGeom prst="rect">
            <a:avLst/>
          </a:prstGeom>
        </p:spPr>
        <p:txBody>
          <a:bodyPr/>
          <a:lstStyle>
            <a:lvl1pPr marL="0" indent="0">
              <a:buNone/>
              <a:defRPr sz="2550" b="1" i="0" spc="75" baseline="0">
                <a:solidFill>
                  <a:srgbClr val="65B333"/>
                </a:solidFill>
                <a:latin typeface="Stag Semibold" panose="02000503060000020004" pitchFamily="2" charset="77"/>
              </a:defRPr>
            </a:lvl1pPr>
          </a:lstStyle>
          <a:p>
            <a:pPr lvl="0"/>
            <a:r>
              <a:rPr lang="en-US" dirty="0"/>
              <a:t>Profile Pictures</a:t>
            </a:r>
          </a:p>
        </p:txBody>
      </p:sp>
      <p:sp>
        <p:nvSpPr>
          <p:cNvPr id="10" name="Picture Placeholder 9">
            <a:extLst>
              <a:ext uri="{FF2B5EF4-FFF2-40B4-BE49-F238E27FC236}">
                <a16:creationId xmlns:a16="http://schemas.microsoft.com/office/drawing/2014/main" id="{1D4A7C61-0CF1-E74E-9DC4-699F3245B890}"/>
              </a:ext>
            </a:extLst>
          </p:cNvPr>
          <p:cNvSpPr>
            <a:spLocks noGrp="1"/>
          </p:cNvSpPr>
          <p:nvPr>
            <p:ph type="pic" sz="quarter" idx="12"/>
          </p:nvPr>
        </p:nvSpPr>
        <p:spPr>
          <a:xfrm>
            <a:off x="342900" y="1552846"/>
            <a:ext cx="1568146" cy="1840826"/>
          </a:xfrm>
          <a:prstGeom prst="rect">
            <a:avLst/>
          </a:prstGeom>
        </p:spPr>
        <p:txBody>
          <a:bodyPr/>
          <a:lstStyle>
            <a:lvl1pPr marL="0" indent="0">
              <a:buNone/>
              <a:defRPr/>
            </a:lvl1pPr>
          </a:lstStyle>
          <a:p>
            <a:endParaRPr lang="en-US" dirty="0"/>
          </a:p>
        </p:txBody>
      </p:sp>
      <p:sp>
        <p:nvSpPr>
          <p:cNvPr id="12" name="Text Placeholder 11">
            <a:extLst>
              <a:ext uri="{FF2B5EF4-FFF2-40B4-BE49-F238E27FC236}">
                <a16:creationId xmlns:a16="http://schemas.microsoft.com/office/drawing/2014/main" id="{7A8BB567-1111-954A-9108-1CE973FB9888}"/>
              </a:ext>
            </a:extLst>
          </p:cNvPr>
          <p:cNvSpPr>
            <a:spLocks noGrp="1"/>
          </p:cNvSpPr>
          <p:nvPr>
            <p:ph type="body" sz="quarter" idx="13" hasCustomPrompt="1"/>
          </p:nvPr>
        </p:nvSpPr>
        <p:spPr>
          <a:xfrm>
            <a:off x="342900" y="3438797"/>
            <a:ext cx="1568146"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13" name="Text Placeholder 11">
            <a:extLst>
              <a:ext uri="{FF2B5EF4-FFF2-40B4-BE49-F238E27FC236}">
                <a16:creationId xmlns:a16="http://schemas.microsoft.com/office/drawing/2014/main" id="{B9864654-A8C5-4044-A5D1-4AE84AF3A0A7}"/>
              </a:ext>
            </a:extLst>
          </p:cNvPr>
          <p:cNvSpPr>
            <a:spLocks noGrp="1"/>
          </p:cNvSpPr>
          <p:nvPr>
            <p:ph type="body" sz="quarter" idx="14" hasCustomPrompt="1"/>
          </p:nvPr>
        </p:nvSpPr>
        <p:spPr>
          <a:xfrm>
            <a:off x="342900" y="3712520"/>
            <a:ext cx="1568146"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14" name="Rectangle 13">
            <a:extLst>
              <a:ext uri="{FF2B5EF4-FFF2-40B4-BE49-F238E27FC236}">
                <a16:creationId xmlns:a16="http://schemas.microsoft.com/office/drawing/2014/main" id="{BDFBC58B-639E-B34B-8545-66826DB1A40E}"/>
              </a:ext>
            </a:extLst>
          </p:cNvPr>
          <p:cNvSpPr/>
          <p:nvPr userDrawn="1"/>
        </p:nvSpPr>
        <p:spPr>
          <a:xfrm>
            <a:off x="342900" y="3324496"/>
            <a:ext cx="1568146" cy="69176"/>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 name="Picture Placeholder 9">
            <a:extLst>
              <a:ext uri="{FF2B5EF4-FFF2-40B4-BE49-F238E27FC236}">
                <a16:creationId xmlns:a16="http://schemas.microsoft.com/office/drawing/2014/main" id="{74F1A298-FAF7-C44F-85C9-B9794CA850E4}"/>
              </a:ext>
            </a:extLst>
          </p:cNvPr>
          <p:cNvSpPr>
            <a:spLocks noGrp="1"/>
          </p:cNvSpPr>
          <p:nvPr>
            <p:ph type="pic" sz="quarter" idx="15"/>
          </p:nvPr>
        </p:nvSpPr>
        <p:spPr>
          <a:xfrm>
            <a:off x="2032304" y="1549581"/>
            <a:ext cx="1568146" cy="1840826"/>
          </a:xfrm>
          <a:prstGeom prst="rect">
            <a:avLst/>
          </a:prstGeom>
        </p:spPr>
        <p:txBody>
          <a:bodyPr/>
          <a:lstStyle>
            <a:lvl1pPr marL="0" indent="0">
              <a:buNone/>
              <a:defRPr/>
            </a:lvl1pPr>
          </a:lstStyle>
          <a:p>
            <a:endParaRPr lang="en-US" dirty="0"/>
          </a:p>
        </p:txBody>
      </p:sp>
      <p:sp>
        <p:nvSpPr>
          <p:cNvPr id="41" name="Text Placeholder 11">
            <a:extLst>
              <a:ext uri="{FF2B5EF4-FFF2-40B4-BE49-F238E27FC236}">
                <a16:creationId xmlns:a16="http://schemas.microsoft.com/office/drawing/2014/main" id="{1E1A5CAA-D632-EE4E-83C1-656B23301AC5}"/>
              </a:ext>
            </a:extLst>
          </p:cNvPr>
          <p:cNvSpPr>
            <a:spLocks noGrp="1"/>
          </p:cNvSpPr>
          <p:nvPr>
            <p:ph type="body" sz="quarter" idx="16" hasCustomPrompt="1"/>
          </p:nvPr>
        </p:nvSpPr>
        <p:spPr>
          <a:xfrm>
            <a:off x="2032304" y="3435531"/>
            <a:ext cx="1568146"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42" name="Text Placeholder 11">
            <a:extLst>
              <a:ext uri="{FF2B5EF4-FFF2-40B4-BE49-F238E27FC236}">
                <a16:creationId xmlns:a16="http://schemas.microsoft.com/office/drawing/2014/main" id="{46F4E916-7E1B-0A49-8690-7EAE818202C0}"/>
              </a:ext>
            </a:extLst>
          </p:cNvPr>
          <p:cNvSpPr>
            <a:spLocks noGrp="1"/>
          </p:cNvSpPr>
          <p:nvPr>
            <p:ph type="body" sz="quarter" idx="17" hasCustomPrompt="1"/>
          </p:nvPr>
        </p:nvSpPr>
        <p:spPr>
          <a:xfrm>
            <a:off x="2032304" y="3709255"/>
            <a:ext cx="1568146"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43" name="Rectangle 42">
            <a:extLst>
              <a:ext uri="{FF2B5EF4-FFF2-40B4-BE49-F238E27FC236}">
                <a16:creationId xmlns:a16="http://schemas.microsoft.com/office/drawing/2014/main" id="{B1525827-23B3-EC46-8B0C-5302803A67F3}"/>
              </a:ext>
            </a:extLst>
          </p:cNvPr>
          <p:cNvSpPr/>
          <p:nvPr userDrawn="1"/>
        </p:nvSpPr>
        <p:spPr>
          <a:xfrm>
            <a:off x="2032304" y="3321231"/>
            <a:ext cx="1568146" cy="69176"/>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4" name="Picture Placeholder 9">
            <a:extLst>
              <a:ext uri="{FF2B5EF4-FFF2-40B4-BE49-F238E27FC236}">
                <a16:creationId xmlns:a16="http://schemas.microsoft.com/office/drawing/2014/main" id="{CFB2AD4B-4115-5148-8F3F-3056F2EF5A31}"/>
              </a:ext>
            </a:extLst>
          </p:cNvPr>
          <p:cNvSpPr>
            <a:spLocks noGrp="1"/>
          </p:cNvSpPr>
          <p:nvPr>
            <p:ph type="pic" sz="quarter" idx="18"/>
          </p:nvPr>
        </p:nvSpPr>
        <p:spPr>
          <a:xfrm>
            <a:off x="3746805" y="1549581"/>
            <a:ext cx="1568146" cy="1840826"/>
          </a:xfrm>
          <a:prstGeom prst="rect">
            <a:avLst/>
          </a:prstGeom>
        </p:spPr>
        <p:txBody>
          <a:bodyPr/>
          <a:lstStyle>
            <a:lvl1pPr marL="0" indent="0">
              <a:buNone/>
              <a:defRPr/>
            </a:lvl1pPr>
          </a:lstStyle>
          <a:p>
            <a:endParaRPr lang="en-US" dirty="0"/>
          </a:p>
        </p:txBody>
      </p:sp>
      <p:sp>
        <p:nvSpPr>
          <p:cNvPr id="45" name="Text Placeholder 11">
            <a:extLst>
              <a:ext uri="{FF2B5EF4-FFF2-40B4-BE49-F238E27FC236}">
                <a16:creationId xmlns:a16="http://schemas.microsoft.com/office/drawing/2014/main" id="{11916356-0A5D-CE49-A05D-165D52B549B9}"/>
              </a:ext>
            </a:extLst>
          </p:cNvPr>
          <p:cNvSpPr>
            <a:spLocks noGrp="1"/>
          </p:cNvSpPr>
          <p:nvPr>
            <p:ph type="body" sz="quarter" idx="19" hasCustomPrompt="1"/>
          </p:nvPr>
        </p:nvSpPr>
        <p:spPr>
          <a:xfrm>
            <a:off x="3746805" y="3435531"/>
            <a:ext cx="1568146"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46" name="Text Placeholder 11">
            <a:extLst>
              <a:ext uri="{FF2B5EF4-FFF2-40B4-BE49-F238E27FC236}">
                <a16:creationId xmlns:a16="http://schemas.microsoft.com/office/drawing/2014/main" id="{79288F2B-8FC1-EB42-8547-D0E805B90D1E}"/>
              </a:ext>
            </a:extLst>
          </p:cNvPr>
          <p:cNvSpPr>
            <a:spLocks noGrp="1"/>
          </p:cNvSpPr>
          <p:nvPr>
            <p:ph type="body" sz="quarter" idx="20" hasCustomPrompt="1"/>
          </p:nvPr>
        </p:nvSpPr>
        <p:spPr>
          <a:xfrm>
            <a:off x="3746805" y="3709255"/>
            <a:ext cx="1568146"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47" name="Rectangle 46">
            <a:extLst>
              <a:ext uri="{FF2B5EF4-FFF2-40B4-BE49-F238E27FC236}">
                <a16:creationId xmlns:a16="http://schemas.microsoft.com/office/drawing/2014/main" id="{D846FDF6-28A4-A044-A6EB-B57BA4D77FA7}"/>
              </a:ext>
            </a:extLst>
          </p:cNvPr>
          <p:cNvSpPr/>
          <p:nvPr userDrawn="1"/>
        </p:nvSpPr>
        <p:spPr>
          <a:xfrm>
            <a:off x="3746805" y="3321231"/>
            <a:ext cx="1568146" cy="69176"/>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 name="Picture Placeholder 9">
            <a:extLst>
              <a:ext uri="{FF2B5EF4-FFF2-40B4-BE49-F238E27FC236}">
                <a16:creationId xmlns:a16="http://schemas.microsoft.com/office/drawing/2014/main" id="{725DBD4E-ADA7-7A44-9CF4-7CE589D72163}"/>
              </a:ext>
            </a:extLst>
          </p:cNvPr>
          <p:cNvSpPr>
            <a:spLocks noGrp="1"/>
          </p:cNvSpPr>
          <p:nvPr>
            <p:ph type="pic" sz="quarter" idx="21"/>
          </p:nvPr>
        </p:nvSpPr>
        <p:spPr>
          <a:xfrm>
            <a:off x="5461305" y="1546315"/>
            <a:ext cx="1568146" cy="1840826"/>
          </a:xfrm>
          <a:prstGeom prst="rect">
            <a:avLst/>
          </a:prstGeom>
        </p:spPr>
        <p:txBody>
          <a:bodyPr/>
          <a:lstStyle>
            <a:lvl1pPr marL="0" indent="0">
              <a:buNone/>
              <a:defRPr/>
            </a:lvl1pPr>
          </a:lstStyle>
          <a:p>
            <a:endParaRPr lang="en-US" dirty="0"/>
          </a:p>
        </p:txBody>
      </p:sp>
      <p:sp>
        <p:nvSpPr>
          <p:cNvPr id="49" name="Text Placeholder 11">
            <a:extLst>
              <a:ext uri="{FF2B5EF4-FFF2-40B4-BE49-F238E27FC236}">
                <a16:creationId xmlns:a16="http://schemas.microsoft.com/office/drawing/2014/main" id="{70ACD608-F79B-D94B-B2AE-A9CD16DBACEC}"/>
              </a:ext>
            </a:extLst>
          </p:cNvPr>
          <p:cNvSpPr>
            <a:spLocks noGrp="1"/>
          </p:cNvSpPr>
          <p:nvPr>
            <p:ph type="body" sz="quarter" idx="22" hasCustomPrompt="1"/>
          </p:nvPr>
        </p:nvSpPr>
        <p:spPr>
          <a:xfrm>
            <a:off x="5461305" y="3432266"/>
            <a:ext cx="1568146"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50" name="Text Placeholder 11">
            <a:extLst>
              <a:ext uri="{FF2B5EF4-FFF2-40B4-BE49-F238E27FC236}">
                <a16:creationId xmlns:a16="http://schemas.microsoft.com/office/drawing/2014/main" id="{67A281ED-1051-5749-9AA4-0A285A64C0A0}"/>
              </a:ext>
            </a:extLst>
          </p:cNvPr>
          <p:cNvSpPr>
            <a:spLocks noGrp="1"/>
          </p:cNvSpPr>
          <p:nvPr>
            <p:ph type="body" sz="quarter" idx="23" hasCustomPrompt="1"/>
          </p:nvPr>
        </p:nvSpPr>
        <p:spPr>
          <a:xfrm>
            <a:off x="5461305" y="3705989"/>
            <a:ext cx="1568146"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51" name="Rectangle 50">
            <a:extLst>
              <a:ext uri="{FF2B5EF4-FFF2-40B4-BE49-F238E27FC236}">
                <a16:creationId xmlns:a16="http://schemas.microsoft.com/office/drawing/2014/main" id="{7020BFD8-946C-0E4D-B78C-E2255A59B369}"/>
              </a:ext>
            </a:extLst>
          </p:cNvPr>
          <p:cNvSpPr/>
          <p:nvPr userDrawn="1"/>
        </p:nvSpPr>
        <p:spPr>
          <a:xfrm>
            <a:off x="5461305" y="3317965"/>
            <a:ext cx="1568146" cy="69176"/>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2" name="Picture Placeholder 9">
            <a:extLst>
              <a:ext uri="{FF2B5EF4-FFF2-40B4-BE49-F238E27FC236}">
                <a16:creationId xmlns:a16="http://schemas.microsoft.com/office/drawing/2014/main" id="{E8A7EBE9-011F-174F-A3A1-841BCAE984F7}"/>
              </a:ext>
            </a:extLst>
          </p:cNvPr>
          <p:cNvSpPr>
            <a:spLocks noGrp="1"/>
          </p:cNvSpPr>
          <p:nvPr>
            <p:ph type="pic" sz="quarter" idx="24"/>
          </p:nvPr>
        </p:nvSpPr>
        <p:spPr>
          <a:xfrm>
            <a:off x="7175805" y="1543050"/>
            <a:ext cx="1568146" cy="1840826"/>
          </a:xfrm>
          <a:prstGeom prst="rect">
            <a:avLst/>
          </a:prstGeom>
        </p:spPr>
        <p:txBody>
          <a:bodyPr/>
          <a:lstStyle>
            <a:lvl1pPr marL="0" indent="0">
              <a:buNone/>
              <a:defRPr/>
            </a:lvl1pPr>
          </a:lstStyle>
          <a:p>
            <a:endParaRPr lang="en-US" dirty="0"/>
          </a:p>
        </p:txBody>
      </p:sp>
      <p:sp>
        <p:nvSpPr>
          <p:cNvPr id="53" name="Text Placeholder 11">
            <a:extLst>
              <a:ext uri="{FF2B5EF4-FFF2-40B4-BE49-F238E27FC236}">
                <a16:creationId xmlns:a16="http://schemas.microsoft.com/office/drawing/2014/main" id="{ED8052CE-D3A5-7149-A324-0E0E08C8E9FC}"/>
              </a:ext>
            </a:extLst>
          </p:cNvPr>
          <p:cNvSpPr>
            <a:spLocks noGrp="1"/>
          </p:cNvSpPr>
          <p:nvPr>
            <p:ph type="body" sz="quarter" idx="25" hasCustomPrompt="1"/>
          </p:nvPr>
        </p:nvSpPr>
        <p:spPr>
          <a:xfrm>
            <a:off x="7175805" y="3429000"/>
            <a:ext cx="1568146" cy="228600"/>
          </a:xfrm>
          <a:prstGeom prst="rect">
            <a:avLst/>
          </a:prstGeom>
        </p:spPr>
        <p:txBody>
          <a:bodyPr/>
          <a:lstStyle>
            <a:lvl1pPr marL="0" indent="0" algn="ctr">
              <a:buNone/>
              <a:defRPr sz="1200" b="1" i="0">
                <a:solidFill>
                  <a:srgbClr val="1B365D"/>
                </a:solidFill>
                <a:latin typeface="Whitney Semibold" pitchFamily="2" charset="0"/>
              </a:defRPr>
            </a:lvl1pPr>
          </a:lstStyle>
          <a:p>
            <a:pPr lvl="0"/>
            <a:r>
              <a:rPr lang="en-US" dirty="0"/>
              <a:t>John Doe</a:t>
            </a:r>
          </a:p>
        </p:txBody>
      </p:sp>
      <p:sp>
        <p:nvSpPr>
          <p:cNvPr id="54" name="Text Placeholder 11">
            <a:extLst>
              <a:ext uri="{FF2B5EF4-FFF2-40B4-BE49-F238E27FC236}">
                <a16:creationId xmlns:a16="http://schemas.microsoft.com/office/drawing/2014/main" id="{4012FA33-233F-254C-AD23-97D15EDC44C2}"/>
              </a:ext>
            </a:extLst>
          </p:cNvPr>
          <p:cNvSpPr>
            <a:spLocks noGrp="1"/>
          </p:cNvSpPr>
          <p:nvPr>
            <p:ph type="body" sz="quarter" idx="26" hasCustomPrompt="1"/>
          </p:nvPr>
        </p:nvSpPr>
        <p:spPr>
          <a:xfrm>
            <a:off x="7175805" y="3702724"/>
            <a:ext cx="1568146" cy="412077"/>
          </a:xfrm>
          <a:prstGeom prst="rect">
            <a:avLst/>
          </a:prstGeom>
        </p:spPr>
        <p:txBody>
          <a:bodyPr/>
          <a:lstStyle>
            <a:lvl1pPr marL="0" indent="0" algn="ctr">
              <a:spcBef>
                <a:spcPts val="0"/>
              </a:spcBef>
              <a:buNone/>
              <a:defRPr sz="900" b="0" i="0">
                <a:solidFill>
                  <a:srgbClr val="5B6770"/>
                </a:solidFill>
                <a:latin typeface="Whitney Book" pitchFamily="2" charset="0"/>
              </a:defRPr>
            </a:lvl1pPr>
          </a:lstStyle>
          <a:p>
            <a:pPr lvl="0"/>
            <a:r>
              <a:rPr lang="en-US" dirty="0"/>
              <a:t>Position</a:t>
            </a:r>
          </a:p>
          <a:p>
            <a:pPr lvl="0"/>
            <a:r>
              <a:rPr lang="en-US" dirty="0"/>
              <a:t>School Department</a:t>
            </a:r>
          </a:p>
        </p:txBody>
      </p:sp>
      <p:sp>
        <p:nvSpPr>
          <p:cNvPr id="55" name="Rectangle 54">
            <a:extLst>
              <a:ext uri="{FF2B5EF4-FFF2-40B4-BE49-F238E27FC236}">
                <a16:creationId xmlns:a16="http://schemas.microsoft.com/office/drawing/2014/main" id="{ACDEBC1D-D884-B342-B09A-5F37268B76B3}"/>
              </a:ext>
            </a:extLst>
          </p:cNvPr>
          <p:cNvSpPr/>
          <p:nvPr userDrawn="1"/>
        </p:nvSpPr>
        <p:spPr>
          <a:xfrm>
            <a:off x="7175805" y="3314700"/>
            <a:ext cx="1568146" cy="69176"/>
          </a:xfrm>
          <a:prstGeom prst="rect">
            <a:avLst/>
          </a:prstGeom>
          <a:gradFill>
            <a:gsLst>
              <a:gs pos="0">
                <a:srgbClr val="65B333"/>
              </a:gs>
              <a:gs pos="100000">
                <a:srgbClr val="319B4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21381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5" name="Triangle 8">
            <a:extLst>
              <a:ext uri="{FF2B5EF4-FFF2-40B4-BE49-F238E27FC236}">
                <a16:creationId xmlns:a16="http://schemas.microsoft.com/office/drawing/2014/main" id="{4BE2D037-0233-F24F-81DF-3B45AC460CC9}"/>
              </a:ext>
            </a:extLst>
          </p:cNvPr>
          <p:cNvSpPr/>
          <p:nvPr userDrawn="1"/>
        </p:nvSpPr>
        <p:spPr>
          <a:xfrm flipH="1">
            <a:off x="6745258" y="4820476"/>
            <a:ext cx="2398742" cy="323023"/>
          </a:xfrm>
          <a:custGeom>
            <a:avLst/>
            <a:gdLst>
              <a:gd name="connsiteX0" fmla="*/ 0 w 1905000"/>
              <a:gd name="connsiteY0" fmla="*/ 838200 h 838200"/>
              <a:gd name="connsiteX1" fmla="*/ 952500 w 1905000"/>
              <a:gd name="connsiteY1" fmla="*/ 0 h 838200"/>
              <a:gd name="connsiteX2" fmla="*/ 1905000 w 1905000"/>
              <a:gd name="connsiteY2" fmla="*/ 838200 h 838200"/>
              <a:gd name="connsiteX3" fmla="*/ 0 w 1905000"/>
              <a:gd name="connsiteY3" fmla="*/ 838200 h 838200"/>
              <a:gd name="connsiteX0" fmla="*/ 21535 w 1926535"/>
              <a:gd name="connsiteY0" fmla="*/ 500270 h 500270"/>
              <a:gd name="connsiteX1" fmla="*/ 0 w 1926535"/>
              <a:gd name="connsiteY1" fmla="*/ 0 h 500270"/>
              <a:gd name="connsiteX2" fmla="*/ 1926535 w 1926535"/>
              <a:gd name="connsiteY2" fmla="*/ 500270 h 500270"/>
              <a:gd name="connsiteX3" fmla="*/ 21535 w 1926535"/>
              <a:gd name="connsiteY3" fmla="*/ 500270 h 500270"/>
              <a:gd name="connsiteX0" fmla="*/ 21535 w 3357770"/>
              <a:gd name="connsiteY0" fmla="*/ 500270 h 500270"/>
              <a:gd name="connsiteX1" fmla="*/ 0 w 3357770"/>
              <a:gd name="connsiteY1" fmla="*/ 0 h 500270"/>
              <a:gd name="connsiteX2" fmla="*/ 3357770 w 3357770"/>
              <a:gd name="connsiteY2" fmla="*/ 231913 h 500270"/>
              <a:gd name="connsiteX3" fmla="*/ 21535 w 3357770"/>
              <a:gd name="connsiteY3" fmla="*/ 500270 h 500270"/>
              <a:gd name="connsiteX0" fmla="*/ 1657 w 3357770"/>
              <a:gd name="connsiteY0" fmla="*/ 390940 h 390940"/>
              <a:gd name="connsiteX1" fmla="*/ 0 w 3357770"/>
              <a:gd name="connsiteY1" fmla="*/ 0 h 390940"/>
              <a:gd name="connsiteX2" fmla="*/ 3357770 w 3357770"/>
              <a:gd name="connsiteY2" fmla="*/ 231913 h 390940"/>
              <a:gd name="connsiteX3" fmla="*/ 1657 w 3357770"/>
              <a:gd name="connsiteY3" fmla="*/ 390940 h 390940"/>
              <a:gd name="connsiteX0" fmla="*/ 1657 w 3357770"/>
              <a:gd name="connsiteY0" fmla="*/ 430697 h 430697"/>
              <a:gd name="connsiteX1" fmla="*/ 0 w 3357770"/>
              <a:gd name="connsiteY1" fmla="*/ 0 h 430697"/>
              <a:gd name="connsiteX2" fmla="*/ 3357770 w 3357770"/>
              <a:gd name="connsiteY2" fmla="*/ 231913 h 430697"/>
              <a:gd name="connsiteX3" fmla="*/ 1657 w 3357770"/>
              <a:gd name="connsiteY3" fmla="*/ 430697 h 430697"/>
              <a:gd name="connsiteX0" fmla="*/ 1657 w 3347831"/>
              <a:gd name="connsiteY0" fmla="*/ 430697 h 430697"/>
              <a:gd name="connsiteX1" fmla="*/ 0 w 3347831"/>
              <a:gd name="connsiteY1" fmla="*/ 0 h 430697"/>
              <a:gd name="connsiteX2" fmla="*/ 3347831 w 3347831"/>
              <a:gd name="connsiteY2" fmla="*/ 112644 h 430697"/>
              <a:gd name="connsiteX3" fmla="*/ 1657 w 3347831"/>
              <a:gd name="connsiteY3" fmla="*/ 430697 h 430697"/>
            </a:gdLst>
            <a:ahLst/>
            <a:cxnLst>
              <a:cxn ang="0">
                <a:pos x="connsiteX0" y="connsiteY0"/>
              </a:cxn>
              <a:cxn ang="0">
                <a:pos x="connsiteX1" y="connsiteY1"/>
              </a:cxn>
              <a:cxn ang="0">
                <a:pos x="connsiteX2" y="connsiteY2"/>
              </a:cxn>
              <a:cxn ang="0">
                <a:pos x="connsiteX3" y="connsiteY3"/>
              </a:cxn>
            </a:cxnLst>
            <a:rect l="l" t="t" r="r" b="b"/>
            <a:pathLst>
              <a:path w="3347831" h="430697">
                <a:moveTo>
                  <a:pt x="1657" y="430697"/>
                </a:moveTo>
                <a:cubicBezTo>
                  <a:pt x="1105" y="300384"/>
                  <a:pt x="552" y="130313"/>
                  <a:pt x="0" y="0"/>
                </a:cubicBezTo>
                <a:lnTo>
                  <a:pt x="3347831" y="112644"/>
                </a:lnTo>
                <a:lnTo>
                  <a:pt x="1657" y="430697"/>
                </a:lnTo>
                <a:close/>
              </a:path>
            </a:pathLst>
          </a:custGeom>
          <a:solidFill>
            <a:srgbClr val="6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Picture Placeholder 2">
            <a:extLst>
              <a:ext uri="{FF2B5EF4-FFF2-40B4-BE49-F238E27FC236}">
                <a16:creationId xmlns:a16="http://schemas.microsoft.com/office/drawing/2014/main" id="{CEDEA0B6-A0C1-B547-9A7C-4FCA1D5BD375}"/>
              </a:ext>
            </a:extLst>
          </p:cNvPr>
          <p:cNvSpPr>
            <a:spLocks noGrp="1"/>
          </p:cNvSpPr>
          <p:nvPr>
            <p:ph type="pic" idx="1"/>
          </p:nvPr>
        </p:nvSpPr>
        <p:spPr>
          <a:xfrm>
            <a:off x="-1" y="1"/>
            <a:ext cx="9141580" cy="5149850"/>
          </a:xfrm>
          <a:custGeom>
            <a:avLst/>
            <a:gdLst>
              <a:gd name="connsiteX0" fmla="*/ 0 w 12184954"/>
              <a:gd name="connsiteY0" fmla="*/ 0 h 3733800"/>
              <a:gd name="connsiteX1" fmla="*/ 12184954 w 12184954"/>
              <a:gd name="connsiteY1" fmla="*/ 0 h 3733800"/>
              <a:gd name="connsiteX2" fmla="*/ 12184954 w 12184954"/>
              <a:gd name="connsiteY2" fmla="*/ 3733800 h 3733800"/>
              <a:gd name="connsiteX3" fmla="*/ 0 w 12184954"/>
              <a:gd name="connsiteY3" fmla="*/ 3733800 h 3733800"/>
              <a:gd name="connsiteX4" fmla="*/ 0 w 12184954"/>
              <a:gd name="connsiteY4" fmla="*/ 0 h 3733800"/>
              <a:gd name="connsiteX0" fmla="*/ 0 w 12184954"/>
              <a:gd name="connsiteY0" fmla="*/ 0 h 4131365"/>
              <a:gd name="connsiteX1" fmla="*/ 12184954 w 12184954"/>
              <a:gd name="connsiteY1" fmla="*/ 0 h 4131365"/>
              <a:gd name="connsiteX2" fmla="*/ 12175015 w 12184954"/>
              <a:gd name="connsiteY2" fmla="*/ 4131365 h 4131365"/>
              <a:gd name="connsiteX3" fmla="*/ 0 w 12184954"/>
              <a:gd name="connsiteY3" fmla="*/ 3733800 h 4131365"/>
              <a:gd name="connsiteX4" fmla="*/ 0 w 12184954"/>
              <a:gd name="connsiteY4" fmla="*/ 0 h 4131365"/>
              <a:gd name="connsiteX0" fmla="*/ 0 w 12217348"/>
              <a:gd name="connsiteY0" fmla="*/ 0 h 6408898"/>
              <a:gd name="connsiteX1" fmla="*/ 12184954 w 12217348"/>
              <a:gd name="connsiteY1" fmla="*/ 0 h 6408898"/>
              <a:gd name="connsiteX2" fmla="*/ 12217348 w 12217348"/>
              <a:gd name="connsiteY2" fmla="*/ 6408898 h 6408898"/>
              <a:gd name="connsiteX3" fmla="*/ 0 w 12217348"/>
              <a:gd name="connsiteY3" fmla="*/ 3733800 h 6408898"/>
              <a:gd name="connsiteX4" fmla="*/ 0 w 12217348"/>
              <a:gd name="connsiteY4" fmla="*/ 0 h 6408898"/>
              <a:gd name="connsiteX0" fmla="*/ 0 w 12217348"/>
              <a:gd name="connsiteY0" fmla="*/ 0 h 6866466"/>
              <a:gd name="connsiteX1" fmla="*/ 12184954 w 12217348"/>
              <a:gd name="connsiteY1" fmla="*/ 0 h 6866466"/>
              <a:gd name="connsiteX2" fmla="*/ 12217348 w 12217348"/>
              <a:gd name="connsiteY2" fmla="*/ 6408898 h 6866466"/>
              <a:gd name="connsiteX3" fmla="*/ 0 w 12217348"/>
              <a:gd name="connsiteY3" fmla="*/ 6866466 h 6866466"/>
              <a:gd name="connsiteX4" fmla="*/ 0 w 12217348"/>
              <a:gd name="connsiteY4" fmla="*/ 0 h 6866466"/>
              <a:gd name="connsiteX0" fmla="*/ 0 w 12188773"/>
              <a:gd name="connsiteY0" fmla="*/ 0 h 6866466"/>
              <a:gd name="connsiteX1" fmla="*/ 12184954 w 12188773"/>
              <a:gd name="connsiteY1" fmla="*/ 0 h 6866466"/>
              <a:gd name="connsiteX2" fmla="*/ 12188773 w 12188773"/>
              <a:gd name="connsiteY2" fmla="*/ 6421598 h 6866466"/>
              <a:gd name="connsiteX3" fmla="*/ 0 w 12188773"/>
              <a:gd name="connsiteY3" fmla="*/ 6866466 h 6866466"/>
              <a:gd name="connsiteX4" fmla="*/ 0 w 12188773"/>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773" h="6866466">
                <a:moveTo>
                  <a:pt x="0" y="0"/>
                </a:moveTo>
                <a:lnTo>
                  <a:pt x="12184954" y="0"/>
                </a:lnTo>
                <a:lnTo>
                  <a:pt x="12188773" y="6421598"/>
                </a:lnTo>
                <a:lnTo>
                  <a:pt x="0" y="6866466"/>
                </a:lnTo>
                <a:lnTo>
                  <a:pt x="0" y="0"/>
                </a:lnTo>
                <a:close/>
              </a:path>
            </a:pathLst>
          </a:cu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6" name="Text Placeholder 12">
            <a:extLst>
              <a:ext uri="{FF2B5EF4-FFF2-40B4-BE49-F238E27FC236}">
                <a16:creationId xmlns:a16="http://schemas.microsoft.com/office/drawing/2014/main" id="{ADCDB871-3DA2-5A4D-8867-FEBA9BCD5469}"/>
              </a:ext>
            </a:extLst>
          </p:cNvPr>
          <p:cNvSpPr>
            <a:spLocks noGrp="1"/>
          </p:cNvSpPr>
          <p:nvPr>
            <p:ph type="body" sz="quarter" idx="10" hasCustomPrompt="1"/>
          </p:nvPr>
        </p:nvSpPr>
        <p:spPr>
          <a:xfrm>
            <a:off x="341689" y="2743200"/>
            <a:ext cx="8458200" cy="1028700"/>
          </a:xfrm>
          <a:prstGeom prst="rect">
            <a:avLst/>
          </a:prstGeom>
        </p:spPr>
        <p:txBody>
          <a:bodyPr/>
          <a:lstStyle>
            <a:lvl1pPr marL="0" indent="0" algn="r">
              <a:buNone/>
              <a:defRPr sz="3600" b="1" i="0" spc="75" baseline="0">
                <a:solidFill>
                  <a:schemeClr val="bg1"/>
                </a:solidFill>
                <a:latin typeface="Stag Semibold" panose="02000503060000020004" pitchFamily="2" charset="77"/>
              </a:defRPr>
            </a:lvl1pPr>
          </a:lstStyle>
          <a:p>
            <a:pPr lvl="0"/>
            <a:r>
              <a:rPr lang="en-US" dirty="0"/>
              <a:t>This is a full-screen image</a:t>
            </a:r>
            <a:br>
              <a:rPr lang="en-US" dirty="0"/>
            </a:br>
            <a:r>
              <a:rPr lang="en-US" dirty="0"/>
              <a:t>with a caption</a:t>
            </a:r>
          </a:p>
        </p:txBody>
      </p:sp>
    </p:spTree>
    <p:extLst>
      <p:ext uri="{BB962C8B-B14F-4D97-AF65-F5344CB8AC3E}">
        <p14:creationId xmlns:p14="http://schemas.microsoft.com/office/powerpoint/2010/main" val="265978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58401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74" r:id="rId5"/>
    <p:sldLayoutId id="2147483765" r:id="rId6"/>
    <p:sldLayoutId id="2147483767" r:id="rId7"/>
    <p:sldLayoutId id="2147483768" r:id="rId8"/>
    <p:sldLayoutId id="2147483766" r:id="rId9"/>
    <p:sldLayoutId id="2147483769" r:id="rId10"/>
    <p:sldLayoutId id="2147483770" r:id="rId11"/>
    <p:sldLayoutId id="2147483773" r:id="rId12"/>
    <p:sldLayoutId id="2147483771" r:id="rId13"/>
    <p:sldLayoutId id="2147483772"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3/13/2023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8904814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91" r:id="rId13"/>
    <p:sldLayoutId id="2147483794" r:id="rId14"/>
    <p:sldLayoutId id="2147483795"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www.decisionsciencenews.com/?p=6959" TargetMode="External"/><Relationship Id="rId2" Type="http://schemas.openxmlformats.org/officeDocument/2006/relationships/hyperlink" Target="https://www.ama.org/ama-transitions-guide-navigating-the-progression-from-doctoral-student-to-marketing-professor/"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hyperlink" Target="https://docs.google.com/spreadsheets/d/14QC-5jJ651nSW0OY0kb_YxnTZyugxNyz_8wa2KDmKs0/edit?usp=sharing" TargetMode="Externa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view of a city&#10;&#10;Description automatically generated">
            <a:extLst>
              <a:ext uri="{FF2B5EF4-FFF2-40B4-BE49-F238E27FC236}">
                <a16:creationId xmlns:a16="http://schemas.microsoft.com/office/drawing/2014/main" id="{E263D832-B3A9-034F-A037-B7164CE5881F}"/>
              </a:ext>
            </a:extLst>
          </p:cNvPr>
          <p:cNvPicPr>
            <a:picLocks noGrp="1" noChangeAspect="1"/>
          </p:cNvPicPr>
          <p:nvPr>
            <p:ph type="pic" idx="1"/>
          </p:nvPr>
        </p:nvPicPr>
        <p:blipFill>
          <a:blip r:embed="rId2"/>
          <a:srcRect t="15866" b="15866"/>
          <a:stretch>
            <a:fillRect/>
          </a:stretch>
        </p:blipFill>
        <p:spPr/>
      </p:pic>
      <p:sp>
        <p:nvSpPr>
          <p:cNvPr id="7" name="Text Placeholder 6">
            <a:extLst>
              <a:ext uri="{FF2B5EF4-FFF2-40B4-BE49-F238E27FC236}">
                <a16:creationId xmlns:a16="http://schemas.microsoft.com/office/drawing/2014/main" id="{AE4A986B-1F7C-274A-95A1-648FEE5933D3}"/>
              </a:ext>
            </a:extLst>
          </p:cNvPr>
          <p:cNvSpPr>
            <a:spLocks noGrp="1"/>
          </p:cNvSpPr>
          <p:nvPr>
            <p:ph type="body" sz="quarter" idx="10"/>
          </p:nvPr>
        </p:nvSpPr>
        <p:spPr>
          <a:xfrm>
            <a:off x="285750" y="3314700"/>
            <a:ext cx="6419850" cy="571500"/>
          </a:xfrm>
        </p:spPr>
        <p:txBody>
          <a:bodyPr>
            <a:normAutofit/>
          </a:bodyPr>
          <a:lstStyle/>
          <a:p>
            <a:r>
              <a:rPr lang="en-US" sz="1800" dirty="0">
                <a:effectLst/>
                <a:latin typeface="Calibri,Helvetica,sans-serif,EmojiFont,Apple Color Emoji,Segoe UI Emoji,NotoColorEmoji,Segoe UI Symbol,Android Emoji,EmojiSymbols"/>
              </a:rPr>
              <a:t>Navigating the implicit rules of the post-covid job market</a:t>
            </a:r>
            <a:endParaRPr lang="en-US" dirty="0"/>
          </a:p>
        </p:txBody>
      </p:sp>
      <p:sp>
        <p:nvSpPr>
          <p:cNvPr id="8" name="Text Placeholder 7">
            <a:extLst>
              <a:ext uri="{FF2B5EF4-FFF2-40B4-BE49-F238E27FC236}">
                <a16:creationId xmlns:a16="http://schemas.microsoft.com/office/drawing/2014/main" id="{1A010166-93FF-1143-A70F-296657240981}"/>
              </a:ext>
            </a:extLst>
          </p:cNvPr>
          <p:cNvSpPr>
            <a:spLocks noGrp="1"/>
          </p:cNvSpPr>
          <p:nvPr>
            <p:ph type="body" sz="quarter" idx="11"/>
          </p:nvPr>
        </p:nvSpPr>
        <p:spPr/>
        <p:txBody>
          <a:bodyPr>
            <a:normAutofit fontScale="92500"/>
          </a:bodyPr>
          <a:lstStyle/>
          <a:p>
            <a:r>
              <a:rPr lang="en-US" dirty="0"/>
              <a:t>David J. Hardisty</a:t>
            </a:r>
          </a:p>
          <a:p>
            <a:r>
              <a:rPr lang="en-US" dirty="0"/>
              <a:t>ESSEC University Seminar, March 9 2023</a:t>
            </a:r>
          </a:p>
        </p:txBody>
      </p:sp>
    </p:spTree>
    <p:extLst>
      <p:ext uri="{BB962C8B-B14F-4D97-AF65-F5344CB8AC3E}">
        <p14:creationId xmlns:p14="http://schemas.microsoft.com/office/powerpoint/2010/main" val="3173187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walking on a sidewalk&#10;&#10;Description automatically generated">
            <a:extLst>
              <a:ext uri="{FF2B5EF4-FFF2-40B4-BE49-F238E27FC236}">
                <a16:creationId xmlns:a16="http://schemas.microsoft.com/office/drawing/2014/main" id="{8600E406-315E-1E4E-BAB5-916DCB5DCF11}"/>
              </a:ext>
            </a:extLst>
          </p:cNvPr>
          <p:cNvPicPr>
            <a:picLocks noGrp="1" noChangeAspect="1"/>
          </p:cNvPicPr>
          <p:nvPr>
            <p:ph type="pic" idx="1"/>
          </p:nvPr>
        </p:nvPicPr>
        <p:blipFill>
          <a:blip r:embed="rId2"/>
          <a:srcRect l="64" r="64"/>
          <a:stretch>
            <a:fillRect/>
          </a:stretch>
        </p:blipFill>
        <p:spPr/>
      </p:pic>
      <p:sp>
        <p:nvSpPr>
          <p:cNvPr id="3" name="Text Placeholder 2">
            <a:extLst>
              <a:ext uri="{FF2B5EF4-FFF2-40B4-BE49-F238E27FC236}">
                <a16:creationId xmlns:a16="http://schemas.microsoft.com/office/drawing/2014/main" id="{3E03C9B9-1519-414F-9DDD-81EDC8139B19}"/>
              </a:ext>
            </a:extLst>
          </p:cNvPr>
          <p:cNvSpPr>
            <a:spLocks noGrp="1"/>
          </p:cNvSpPr>
          <p:nvPr>
            <p:ph type="body" sz="quarter" idx="10"/>
          </p:nvPr>
        </p:nvSpPr>
        <p:spPr/>
        <p:txBody>
          <a:bodyPr/>
          <a:lstStyle/>
          <a:p>
            <a:r>
              <a:rPr lang="en-US" dirty="0"/>
              <a:t>First Round Interviews</a:t>
            </a:r>
          </a:p>
        </p:txBody>
      </p:sp>
    </p:spTree>
    <p:extLst>
      <p:ext uri="{BB962C8B-B14F-4D97-AF65-F5344CB8AC3E}">
        <p14:creationId xmlns:p14="http://schemas.microsoft.com/office/powerpoint/2010/main" val="91887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0192" y="191901"/>
            <a:ext cx="4914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First Round Interviews</a:t>
            </a:r>
          </a:p>
        </p:txBody>
      </p:sp>
      <p:sp>
        <p:nvSpPr>
          <p:cNvPr id="3" name="TextBox 2">
            <a:extLst>
              <a:ext uri="{FF2B5EF4-FFF2-40B4-BE49-F238E27FC236}">
                <a16:creationId xmlns:a16="http://schemas.microsoft.com/office/drawing/2014/main" id="{C2818A42-AABA-6D40-A4C2-DB75A33E6B8B}"/>
              </a:ext>
            </a:extLst>
          </p:cNvPr>
          <p:cNvSpPr txBox="1"/>
          <p:nvPr/>
        </p:nvSpPr>
        <p:spPr>
          <a:xfrm>
            <a:off x="340192" y="742950"/>
            <a:ext cx="8401050" cy="4407617"/>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It’s a very random process and the “mode” is rejection, so don’t take it personally when you don’t get an interview (if you have a contact, it’s ok to ask why)</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Typically 20-30 minutes, on Zoom. You present one project (perhaps 2-3 studies), give an overview of your other research, answer questions, ask questions </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Get recent, successful examples to use as templates </a:t>
            </a:r>
          </a:p>
          <a:p>
            <a:pPr marL="285750" indent="-285750">
              <a:lnSpc>
                <a:spcPct val="110000"/>
              </a:lnSpc>
              <a:spcAft>
                <a:spcPts val="900"/>
              </a:spcAft>
              <a:buFont typeface="Arial" panose="020B0604020202020204" pitchFamily="34" charset="0"/>
              <a:buChar char="•"/>
            </a:pPr>
            <a:r>
              <a:rPr lang="en-US" sz="1600" i="1" dirty="0">
                <a:solidFill>
                  <a:srgbClr val="5B6770"/>
                </a:solidFill>
                <a:latin typeface="Whitney Book" pitchFamily="2" charset="0"/>
              </a:rPr>
              <a:t>Practice! Practice! Practice! </a:t>
            </a:r>
            <a:r>
              <a:rPr lang="en-US" sz="1600" dirty="0">
                <a:solidFill>
                  <a:srgbClr val="5B6770"/>
                </a:solidFill>
                <a:latin typeface="Whitney Book" pitchFamily="2" charset="0"/>
              </a:rPr>
              <a:t>Tell your practice audiences to be jerks and interrupt you all the time with tough questions</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Be sure you understand the question fully before you answer it</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DO NOT read from a script (even though it’s tempting on Zoom!)</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“Do your homework” before the interview – you should know who you are talking to, know the school, have questions ready</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Kind of stressful, but also kind of great – this is the most attention and feedback you will ever get on your research</a:t>
            </a:r>
          </a:p>
        </p:txBody>
      </p:sp>
    </p:spTree>
    <p:extLst>
      <p:ext uri="{BB962C8B-B14F-4D97-AF65-F5344CB8AC3E}">
        <p14:creationId xmlns:p14="http://schemas.microsoft.com/office/powerpoint/2010/main" val="155199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walking on a sidewalk&#10;&#10;Description automatically generated">
            <a:extLst>
              <a:ext uri="{FF2B5EF4-FFF2-40B4-BE49-F238E27FC236}">
                <a16:creationId xmlns:a16="http://schemas.microsoft.com/office/drawing/2014/main" id="{8600E406-315E-1E4E-BAB5-916DCB5DCF11}"/>
              </a:ext>
            </a:extLst>
          </p:cNvPr>
          <p:cNvPicPr>
            <a:picLocks noGrp="1" noChangeAspect="1"/>
          </p:cNvPicPr>
          <p:nvPr>
            <p:ph type="pic" idx="1"/>
          </p:nvPr>
        </p:nvPicPr>
        <p:blipFill>
          <a:blip r:embed="rId2"/>
          <a:srcRect l="64" r="64"/>
          <a:stretch>
            <a:fillRect/>
          </a:stretch>
        </p:blipFill>
        <p:spPr/>
      </p:pic>
      <p:sp>
        <p:nvSpPr>
          <p:cNvPr id="3" name="Text Placeholder 2">
            <a:extLst>
              <a:ext uri="{FF2B5EF4-FFF2-40B4-BE49-F238E27FC236}">
                <a16:creationId xmlns:a16="http://schemas.microsoft.com/office/drawing/2014/main" id="{3E03C9B9-1519-414F-9DDD-81EDC8139B19}"/>
              </a:ext>
            </a:extLst>
          </p:cNvPr>
          <p:cNvSpPr>
            <a:spLocks noGrp="1"/>
          </p:cNvSpPr>
          <p:nvPr>
            <p:ph type="body" sz="quarter" idx="10"/>
          </p:nvPr>
        </p:nvSpPr>
        <p:spPr/>
        <p:txBody>
          <a:bodyPr/>
          <a:lstStyle/>
          <a:p>
            <a:r>
              <a:rPr lang="en-US" dirty="0"/>
              <a:t>Flyouts</a:t>
            </a:r>
          </a:p>
        </p:txBody>
      </p:sp>
    </p:spTree>
    <p:extLst>
      <p:ext uri="{BB962C8B-B14F-4D97-AF65-F5344CB8AC3E}">
        <p14:creationId xmlns:p14="http://schemas.microsoft.com/office/powerpoint/2010/main" val="4248754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8315" y="133350"/>
            <a:ext cx="4075044"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Flyouts</a:t>
            </a:r>
          </a:p>
        </p:txBody>
      </p:sp>
      <p:sp>
        <p:nvSpPr>
          <p:cNvPr id="3" name="TextBox 2">
            <a:extLst>
              <a:ext uri="{FF2B5EF4-FFF2-40B4-BE49-F238E27FC236}">
                <a16:creationId xmlns:a16="http://schemas.microsoft.com/office/drawing/2014/main" id="{C2818A42-AABA-6D40-A4C2-DB75A33E6B8B}"/>
              </a:ext>
            </a:extLst>
          </p:cNvPr>
          <p:cNvSpPr txBox="1"/>
          <p:nvPr/>
        </p:nvSpPr>
        <p:spPr>
          <a:xfrm>
            <a:off x="342900" y="514350"/>
            <a:ext cx="8401050" cy="4425955"/>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Typically the top 3-5 candidates are invited for a campus visit. The school will pay for your travel &amp; hotel. </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Typically a longer (1hr-1.5hr) research talk, plus meals and 1-on-1 meetings. </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Advice is similar to first-round interviews: practice, do your homework</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Show enthusiasm for the school but don’t be desperate (again, like dating!). Matching is more important at this stage – try to find connections with all the faculty you talk to. </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They are not only looking for the best candidate, but also for a colleague and friend. </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Odds are still low; when you don’t get the job, don’t take it personally. Remember, they are big fans of your work!</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If you get an exploding offer, sometimes you can extend, but don’t let it expire unless you have another offer in hand. You can “trade up” later if you want.</a:t>
            </a:r>
            <a:endParaRPr lang="en-US" sz="1800" dirty="0">
              <a:solidFill>
                <a:srgbClr val="5B6770"/>
              </a:solidFill>
              <a:latin typeface="Whitney Book" pitchFamily="2" charset="0"/>
            </a:endParaRPr>
          </a:p>
        </p:txBody>
      </p:sp>
    </p:spTree>
    <p:extLst>
      <p:ext uri="{BB962C8B-B14F-4D97-AF65-F5344CB8AC3E}">
        <p14:creationId xmlns:p14="http://schemas.microsoft.com/office/powerpoint/2010/main" val="2536496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B6E0AE5-6C24-B94B-8322-90E2B4397AD6}"/>
              </a:ext>
            </a:extLst>
          </p:cNvPr>
          <p:cNvPicPr>
            <a:picLocks noGrp="1" noChangeAspect="1"/>
          </p:cNvPicPr>
          <p:nvPr>
            <p:ph type="pic" idx="1"/>
          </p:nvPr>
        </p:nvPicPr>
        <p:blipFill>
          <a:blip r:embed="rId3"/>
          <a:srcRect t="657" b="657"/>
          <a:stretch>
            <a:fillRect/>
          </a:stretch>
        </p:blipFill>
        <p:spPr/>
      </p:pic>
      <p:sp>
        <p:nvSpPr>
          <p:cNvPr id="11" name="Text Placeholder 10">
            <a:extLst>
              <a:ext uri="{FF2B5EF4-FFF2-40B4-BE49-F238E27FC236}">
                <a16:creationId xmlns:a16="http://schemas.microsoft.com/office/drawing/2014/main" id="{F8E5DF88-8AF7-6A40-AB57-25BAA65F4D23}"/>
              </a:ext>
            </a:extLst>
          </p:cNvPr>
          <p:cNvSpPr>
            <a:spLocks noGrp="1"/>
          </p:cNvSpPr>
          <p:nvPr>
            <p:ph type="body" sz="quarter" idx="11"/>
          </p:nvPr>
        </p:nvSpPr>
        <p:spPr/>
        <p:txBody>
          <a:bodyPr/>
          <a:lstStyle/>
          <a:p>
            <a:r>
              <a:rPr lang="en-US" dirty="0"/>
              <a:t>Summary &amp; Conclusions</a:t>
            </a:r>
          </a:p>
        </p:txBody>
      </p:sp>
      <p:sp>
        <p:nvSpPr>
          <p:cNvPr id="12" name="Text Placeholder 11">
            <a:extLst>
              <a:ext uri="{FF2B5EF4-FFF2-40B4-BE49-F238E27FC236}">
                <a16:creationId xmlns:a16="http://schemas.microsoft.com/office/drawing/2014/main" id="{5EF03AFA-E0AC-AD47-99C5-331B369F9B39}"/>
              </a:ext>
            </a:extLst>
          </p:cNvPr>
          <p:cNvSpPr>
            <a:spLocks noGrp="1"/>
          </p:cNvSpPr>
          <p:nvPr>
            <p:ph type="body" sz="quarter" idx="12"/>
          </p:nvPr>
        </p:nvSpPr>
        <p:spPr/>
        <p:txBody>
          <a:bodyPr/>
          <a:lstStyle/>
          <a:p>
            <a:pPr marL="285750" indent="-285750">
              <a:buFont typeface="Arial" panose="020B0604020202020204" pitchFamily="34" charset="0"/>
              <a:buChar char="•"/>
            </a:pPr>
            <a:r>
              <a:rPr lang="en-US" dirty="0"/>
              <a:t>The candidates are competing for schools, but the schools are also competing for candidates </a:t>
            </a:r>
          </a:p>
          <a:p>
            <a:pPr marL="285750" indent="-285750">
              <a:buFont typeface="Arial" panose="020B0604020202020204" pitchFamily="34" charset="0"/>
              <a:buChar char="•"/>
            </a:pPr>
            <a:r>
              <a:rPr lang="en-US" dirty="0"/>
              <a:t>If things don’t work out one year, you can always try again</a:t>
            </a:r>
          </a:p>
          <a:p>
            <a:pPr marL="285750" indent="-285750">
              <a:buFont typeface="Arial" panose="020B0604020202020204" pitchFamily="34" charset="0"/>
              <a:buChar char="•"/>
            </a:pPr>
            <a:r>
              <a:rPr lang="en-US" dirty="0"/>
              <a:t>Take care of yourself!</a:t>
            </a:r>
          </a:p>
        </p:txBody>
      </p:sp>
    </p:spTree>
    <p:extLst>
      <p:ext uri="{BB962C8B-B14F-4D97-AF65-F5344CB8AC3E}">
        <p14:creationId xmlns:p14="http://schemas.microsoft.com/office/powerpoint/2010/main" val="2020058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view of a city&#10;&#10;Description automatically generated">
            <a:extLst>
              <a:ext uri="{FF2B5EF4-FFF2-40B4-BE49-F238E27FC236}">
                <a16:creationId xmlns:a16="http://schemas.microsoft.com/office/drawing/2014/main" id="{4218AB2D-B950-8C42-B8E0-E8CD12EED3DF}"/>
              </a:ext>
            </a:extLst>
          </p:cNvPr>
          <p:cNvPicPr>
            <a:picLocks noGrp="1" noChangeAspect="1"/>
          </p:cNvPicPr>
          <p:nvPr>
            <p:ph type="pic" idx="1"/>
          </p:nvPr>
        </p:nvPicPr>
        <p:blipFill>
          <a:blip r:embed="rId2"/>
          <a:srcRect l="64" r="64"/>
          <a:stretch>
            <a:fillRect/>
          </a:stretch>
        </p:blipFill>
        <p:spPr/>
      </p:pic>
      <p:sp>
        <p:nvSpPr>
          <p:cNvPr id="3" name="Text Placeholder 2">
            <a:extLst>
              <a:ext uri="{FF2B5EF4-FFF2-40B4-BE49-F238E27FC236}">
                <a16:creationId xmlns:a16="http://schemas.microsoft.com/office/drawing/2014/main" id="{6B7A40FB-6DA1-5E4C-9B87-383623283470}"/>
              </a:ext>
            </a:extLst>
          </p:cNvPr>
          <p:cNvSpPr>
            <a:spLocks noGrp="1"/>
          </p:cNvSpPr>
          <p:nvPr>
            <p:ph type="body" sz="quarter" idx="10"/>
          </p:nvPr>
        </p:nvSpPr>
        <p:spPr>
          <a:xfrm>
            <a:off x="341689" y="2171700"/>
            <a:ext cx="8458200" cy="1028700"/>
          </a:xfrm>
        </p:spPr>
        <p:txBody>
          <a:bodyPr/>
          <a:lstStyle/>
          <a:p>
            <a:pPr algn="l"/>
            <a:r>
              <a:rPr lang="en-US" dirty="0"/>
              <a:t>Thank you!</a:t>
            </a:r>
          </a:p>
        </p:txBody>
      </p:sp>
    </p:spTree>
    <p:extLst>
      <p:ext uri="{BB962C8B-B14F-4D97-AF65-F5344CB8AC3E}">
        <p14:creationId xmlns:p14="http://schemas.microsoft.com/office/powerpoint/2010/main" val="38006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79259" y="133350"/>
            <a:ext cx="70485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The “hidden curriculum” in doctoral education</a:t>
            </a:r>
          </a:p>
        </p:txBody>
      </p:sp>
      <p:sp>
        <p:nvSpPr>
          <p:cNvPr id="3" name="TextBox 2">
            <a:extLst>
              <a:ext uri="{FF2B5EF4-FFF2-40B4-BE49-F238E27FC236}">
                <a16:creationId xmlns:a16="http://schemas.microsoft.com/office/drawing/2014/main" id="{C2818A42-AABA-6D40-A4C2-DB75A33E6B8B}"/>
              </a:ext>
            </a:extLst>
          </p:cNvPr>
          <p:cNvSpPr txBox="1"/>
          <p:nvPr/>
        </p:nvSpPr>
        <p:spPr>
          <a:xfrm>
            <a:off x="342900" y="590550"/>
            <a:ext cx="8572500" cy="4310539"/>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Some of the most critical knowledge for academic success is not taught in classes (e.g., how to select a research program &amp; co-authors, how to apply for grants, how to apply for jobs, etc.; Elliot et al, 2020). </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The academic Marketing job market has many unwritten rules</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My previous attempts to make the “rules” explicit have been rendered somewhat obsolete: </a:t>
            </a:r>
          </a:p>
          <a:p>
            <a:pPr marL="628650" lvl="1"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a:t>
            </a:r>
            <a:r>
              <a:rPr lang="en-US" sz="1800" dirty="0">
                <a:solidFill>
                  <a:srgbClr val="5B6770"/>
                </a:solidFill>
                <a:latin typeface="Whitney Book" pitchFamily="2" charset="0"/>
              </a:rPr>
              <a:t>AMA Transitions Guide: Navigating the Progression from Doctoral Student to Marketing Professor” (2015)</a:t>
            </a:r>
            <a:r>
              <a:rPr lang="en-CA" sz="1800" dirty="0">
                <a:solidFill>
                  <a:srgbClr val="5B6770"/>
                </a:solidFill>
                <a:latin typeface="Whitney Book" pitchFamily="2" charset="0"/>
              </a:rPr>
              <a:t> </a:t>
            </a:r>
            <a:r>
              <a:rPr lang="en-US" sz="1800" dirty="0">
                <a:solidFill>
                  <a:srgbClr val="5B6770"/>
                </a:solidFill>
                <a:latin typeface="Whitney Book" pitchFamily="2" charset="0"/>
                <a:hlinkClick r:id="rId2"/>
              </a:rPr>
              <a:t>https://www.ama.org/ama-transitions-guide-navigating-the-progression-from-doctoral-student-to-marketing-professor/</a:t>
            </a:r>
            <a:r>
              <a:rPr lang="en-US" sz="1800" dirty="0">
                <a:solidFill>
                  <a:srgbClr val="5B6770"/>
                </a:solidFill>
                <a:latin typeface="Whitney Book" pitchFamily="2" charset="0"/>
              </a:rPr>
              <a:t> </a:t>
            </a:r>
          </a:p>
          <a:p>
            <a:pPr marL="628650" lvl="1" indent="-285750">
              <a:lnSpc>
                <a:spcPct val="110000"/>
              </a:lnSpc>
              <a:spcAft>
                <a:spcPts val="900"/>
              </a:spcAft>
              <a:buFont typeface="Arial" panose="020B0604020202020204" pitchFamily="34" charset="0"/>
              <a:buChar char="•"/>
            </a:pPr>
            <a:r>
              <a:rPr lang="en-US" sz="1800" dirty="0">
                <a:solidFill>
                  <a:srgbClr val="5B6770"/>
                </a:solidFill>
                <a:latin typeface="Whitney Book" pitchFamily="2" charset="0"/>
              </a:rPr>
              <a:t>“2019 guide to the American Marketing Association (AMA) job market interviews for aspiring professors” </a:t>
            </a:r>
            <a:r>
              <a:rPr lang="en-CA" sz="1800" dirty="0">
                <a:solidFill>
                  <a:srgbClr val="5B6770"/>
                </a:solidFill>
                <a:latin typeface="Whitney Book" pitchFamily="2" charset="0"/>
                <a:hlinkClick r:id="rId3"/>
              </a:rPr>
              <a:t>http://www.decisionsciencenews.com/?p=6959</a:t>
            </a:r>
            <a:endParaRPr lang="en-CA" sz="1800" dirty="0">
              <a:solidFill>
                <a:srgbClr val="5B6770"/>
              </a:solidFill>
              <a:latin typeface="Whitney Book" pitchFamily="2" charset="0"/>
            </a:endParaRPr>
          </a:p>
          <a:p>
            <a:pPr marL="285750" indent="-285750">
              <a:lnSpc>
                <a:spcPct val="110000"/>
              </a:lnSpc>
              <a:spcAft>
                <a:spcPts val="900"/>
              </a:spcAft>
              <a:buFont typeface="Arial" panose="020B0604020202020204" pitchFamily="34" charset="0"/>
              <a:buChar char="•"/>
            </a:pPr>
            <a:r>
              <a:rPr lang="en-US" sz="1800" dirty="0">
                <a:solidFill>
                  <a:srgbClr val="5B6770"/>
                </a:solidFill>
                <a:latin typeface="Whitney Book" pitchFamily="2" charset="0"/>
              </a:rPr>
              <a:t>New, post-COVID norms are developing! But always a chaotic process. A bit like dating.</a:t>
            </a:r>
          </a:p>
        </p:txBody>
      </p:sp>
    </p:spTree>
    <p:extLst>
      <p:ext uri="{BB962C8B-B14F-4D97-AF65-F5344CB8AC3E}">
        <p14:creationId xmlns:p14="http://schemas.microsoft.com/office/powerpoint/2010/main" val="356446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2900" y="342900"/>
            <a:ext cx="4914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Disclaimers</a:t>
            </a:r>
          </a:p>
        </p:txBody>
      </p:sp>
      <p:sp>
        <p:nvSpPr>
          <p:cNvPr id="3" name="TextBox 2">
            <a:extLst>
              <a:ext uri="{FF2B5EF4-FFF2-40B4-BE49-F238E27FC236}">
                <a16:creationId xmlns:a16="http://schemas.microsoft.com/office/drawing/2014/main" id="{C2818A42-AABA-6D40-A4C2-DB75A33E6B8B}"/>
              </a:ext>
            </a:extLst>
          </p:cNvPr>
          <p:cNvSpPr txBox="1"/>
          <p:nvPr/>
        </p:nvSpPr>
        <p:spPr>
          <a:xfrm>
            <a:off x="342900" y="914120"/>
            <a:ext cx="8401050" cy="2671629"/>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I’m going to make some broad generalities here! (Of course, there are many differences between people, universities, regions, time periods, etc.)</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Today, I’m aiming for “real talk” efficiency and transparency over nuance. </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This is only my perspective. </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My experience is more with CB and more with North America.</a:t>
            </a:r>
          </a:p>
          <a:p>
            <a:pPr marL="285750" indent="-285750">
              <a:lnSpc>
                <a:spcPct val="110000"/>
              </a:lnSpc>
              <a:spcAft>
                <a:spcPts val="900"/>
              </a:spcAft>
              <a:buFont typeface="Arial" panose="020B0604020202020204" pitchFamily="34" charset="0"/>
              <a:buChar char="•"/>
            </a:pPr>
            <a:r>
              <a:rPr lang="en-CA" sz="1800" dirty="0">
                <a:solidFill>
                  <a:srgbClr val="5B6770"/>
                </a:solidFill>
                <a:latin typeface="Whitney Book" pitchFamily="2" charset="0"/>
              </a:rPr>
              <a:t>Non-academic job-market search is totally legit, but is completely different and is outside the scope of this talk.</a:t>
            </a:r>
          </a:p>
        </p:txBody>
      </p:sp>
    </p:spTree>
    <p:extLst>
      <p:ext uri="{BB962C8B-B14F-4D97-AF65-F5344CB8AC3E}">
        <p14:creationId xmlns:p14="http://schemas.microsoft.com/office/powerpoint/2010/main" val="108754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walking on a sidewalk&#10;&#10;Description automatically generated">
            <a:extLst>
              <a:ext uri="{FF2B5EF4-FFF2-40B4-BE49-F238E27FC236}">
                <a16:creationId xmlns:a16="http://schemas.microsoft.com/office/drawing/2014/main" id="{8600E406-315E-1E4E-BAB5-916DCB5DCF11}"/>
              </a:ext>
            </a:extLst>
          </p:cNvPr>
          <p:cNvPicPr>
            <a:picLocks noGrp="1" noChangeAspect="1"/>
          </p:cNvPicPr>
          <p:nvPr>
            <p:ph type="pic" idx="1"/>
          </p:nvPr>
        </p:nvPicPr>
        <p:blipFill>
          <a:blip r:embed="rId2"/>
          <a:srcRect l="64" r="64"/>
          <a:stretch>
            <a:fillRect/>
          </a:stretch>
        </p:blipFill>
        <p:spPr/>
      </p:pic>
      <p:sp>
        <p:nvSpPr>
          <p:cNvPr id="3" name="Text Placeholder 2">
            <a:extLst>
              <a:ext uri="{FF2B5EF4-FFF2-40B4-BE49-F238E27FC236}">
                <a16:creationId xmlns:a16="http://schemas.microsoft.com/office/drawing/2014/main" id="{3E03C9B9-1519-414F-9DDD-81EDC8139B19}"/>
              </a:ext>
            </a:extLst>
          </p:cNvPr>
          <p:cNvSpPr>
            <a:spLocks noGrp="1"/>
          </p:cNvSpPr>
          <p:nvPr>
            <p:ph type="body" sz="quarter" idx="10"/>
          </p:nvPr>
        </p:nvSpPr>
        <p:spPr/>
        <p:txBody>
          <a:bodyPr/>
          <a:lstStyle/>
          <a:p>
            <a:r>
              <a:rPr lang="en-US" dirty="0"/>
              <a:t>Building Your Profile</a:t>
            </a:r>
          </a:p>
        </p:txBody>
      </p:sp>
    </p:spTree>
    <p:extLst>
      <p:ext uri="{BB962C8B-B14F-4D97-AF65-F5344CB8AC3E}">
        <p14:creationId xmlns:p14="http://schemas.microsoft.com/office/powerpoint/2010/main" val="302907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0192" y="191901"/>
            <a:ext cx="4914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Building Your Profile</a:t>
            </a:r>
          </a:p>
        </p:txBody>
      </p:sp>
      <p:sp>
        <p:nvSpPr>
          <p:cNvPr id="3" name="TextBox 2">
            <a:extLst>
              <a:ext uri="{FF2B5EF4-FFF2-40B4-BE49-F238E27FC236}">
                <a16:creationId xmlns:a16="http://schemas.microsoft.com/office/drawing/2014/main" id="{C2818A42-AABA-6D40-A4C2-DB75A33E6B8B}"/>
              </a:ext>
            </a:extLst>
          </p:cNvPr>
          <p:cNvSpPr txBox="1"/>
          <p:nvPr/>
        </p:nvSpPr>
        <p:spPr>
          <a:xfrm>
            <a:off x="340192" y="742950"/>
            <a:ext cx="8727608" cy="4176784"/>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Peer-reviewed publishing success (at minimum, an R&amp;R at a decent journal). First author. Declining marginal utility for additional publications. Some schools only value pubs in FT50 journals, others value interdisciplinary journals as well. </a:t>
            </a:r>
            <a:r>
              <a:rPr lang="en-US" sz="1600" b="1" dirty="0">
                <a:solidFill>
                  <a:srgbClr val="5B6770"/>
                </a:solidFill>
                <a:latin typeface="Whitney Book" pitchFamily="2" charset="0"/>
              </a:rPr>
              <a:t>Recommendation: </a:t>
            </a:r>
            <a:r>
              <a:rPr lang="en-US" sz="1600" dirty="0">
                <a:solidFill>
                  <a:srgbClr val="5B6770"/>
                </a:solidFill>
                <a:latin typeface="Whitney Book" pitchFamily="2" charset="0"/>
              </a:rPr>
              <a:t>As a student: put your strongest effort on your project that is closest to publication. </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Distinct research area (topic and/or methodology). Helps if it’s trendy (e.g., AI marketing, DEI, etc.). Your goal is to be the world expert on something. Needs to be something you actually care about. </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Helps to have supporting projects in other, related areas, to connect with faculty &amp; fill departmental needs</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Teaching counts a little bit too, but this is mostly judged off the strength of your research presentation.</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Being an active participant in research seminars and conferences can help. Being collegial usually helps. </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Coursework and grades are largely irrelevant (other than what you learn in the courses).</a:t>
            </a:r>
          </a:p>
        </p:txBody>
      </p:sp>
    </p:spTree>
    <p:extLst>
      <p:ext uri="{BB962C8B-B14F-4D97-AF65-F5344CB8AC3E}">
        <p14:creationId xmlns:p14="http://schemas.microsoft.com/office/powerpoint/2010/main" val="408908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walking on a sidewalk&#10;&#10;Description automatically generated">
            <a:extLst>
              <a:ext uri="{FF2B5EF4-FFF2-40B4-BE49-F238E27FC236}">
                <a16:creationId xmlns:a16="http://schemas.microsoft.com/office/drawing/2014/main" id="{8600E406-315E-1E4E-BAB5-916DCB5DCF11}"/>
              </a:ext>
            </a:extLst>
          </p:cNvPr>
          <p:cNvPicPr>
            <a:picLocks noGrp="1" noChangeAspect="1"/>
          </p:cNvPicPr>
          <p:nvPr>
            <p:ph type="pic" idx="1"/>
          </p:nvPr>
        </p:nvPicPr>
        <p:blipFill>
          <a:blip r:embed="rId2"/>
          <a:srcRect l="64" r="64"/>
          <a:stretch>
            <a:fillRect/>
          </a:stretch>
        </p:blipFill>
        <p:spPr/>
      </p:pic>
      <p:sp>
        <p:nvSpPr>
          <p:cNvPr id="3" name="Text Placeholder 2">
            <a:extLst>
              <a:ext uri="{FF2B5EF4-FFF2-40B4-BE49-F238E27FC236}">
                <a16:creationId xmlns:a16="http://schemas.microsoft.com/office/drawing/2014/main" id="{3E03C9B9-1519-414F-9DDD-81EDC8139B19}"/>
              </a:ext>
            </a:extLst>
          </p:cNvPr>
          <p:cNvSpPr>
            <a:spLocks noGrp="1"/>
          </p:cNvSpPr>
          <p:nvPr>
            <p:ph type="body" sz="quarter" idx="10"/>
          </p:nvPr>
        </p:nvSpPr>
        <p:spPr/>
        <p:txBody>
          <a:bodyPr/>
          <a:lstStyle/>
          <a:p>
            <a:r>
              <a:rPr lang="en-US" dirty="0"/>
              <a:t>Application Timing</a:t>
            </a:r>
          </a:p>
        </p:txBody>
      </p:sp>
    </p:spTree>
    <p:extLst>
      <p:ext uri="{BB962C8B-B14F-4D97-AF65-F5344CB8AC3E}">
        <p14:creationId xmlns:p14="http://schemas.microsoft.com/office/powerpoint/2010/main" val="24634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0192" y="191901"/>
            <a:ext cx="4914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Application Timing</a:t>
            </a:r>
          </a:p>
        </p:txBody>
      </p:sp>
      <p:sp>
        <p:nvSpPr>
          <p:cNvPr id="3" name="TextBox 2">
            <a:extLst>
              <a:ext uri="{FF2B5EF4-FFF2-40B4-BE49-F238E27FC236}">
                <a16:creationId xmlns:a16="http://schemas.microsoft.com/office/drawing/2014/main" id="{C2818A42-AABA-6D40-A4C2-DB75A33E6B8B}"/>
              </a:ext>
            </a:extLst>
          </p:cNvPr>
          <p:cNvSpPr txBox="1"/>
          <p:nvPr/>
        </p:nvSpPr>
        <p:spPr>
          <a:xfrm>
            <a:off x="76200" y="742950"/>
            <a:ext cx="9067800" cy="4176784"/>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Jobs are posted on ELMAR and </a:t>
            </a:r>
            <a:r>
              <a:rPr lang="en-US" sz="1600" dirty="0" err="1">
                <a:solidFill>
                  <a:srgbClr val="5B6770"/>
                </a:solidFill>
                <a:latin typeface="Whitney Book" pitchFamily="2" charset="0"/>
              </a:rPr>
              <a:t>jdm</a:t>
            </a:r>
            <a:r>
              <a:rPr lang="en-US" sz="1600" dirty="0">
                <a:solidFill>
                  <a:srgbClr val="5B6770"/>
                </a:solidFill>
                <a:latin typeface="Whitney Book" pitchFamily="2" charset="0"/>
              </a:rPr>
              <a:t>-society throughout the year (subscribe!), up to a year or more before the start of the job</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Anonymous Excel tracking sheet (not always accurate!): </a:t>
            </a:r>
            <a:r>
              <a:rPr lang="en-US" sz="1600" dirty="0">
                <a:solidFill>
                  <a:srgbClr val="5B6770"/>
                </a:solidFill>
                <a:latin typeface="Whitney Book" pitchFamily="2" charset="0"/>
                <a:hlinkClick r:id="rId2"/>
              </a:rPr>
              <a:t>https://docs.google.com/spreadsheets/d/14QC-5jJ651nSW0OY0kb_YxnTZyugxNyz_8wa2KDmKs0/edit?usp=sharing</a:t>
            </a:r>
            <a:r>
              <a:rPr lang="en-US" sz="1600" dirty="0">
                <a:solidFill>
                  <a:srgbClr val="5B6770"/>
                </a:solidFill>
                <a:latin typeface="Whitney Book" pitchFamily="2" charset="0"/>
              </a:rPr>
              <a:t> </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Earliest you should go on the market would be the summer after your 4</a:t>
            </a:r>
            <a:r>
              <a:rPr lang="en-US" sz="1600" baseline="30000" dirty="0">
                <a:solidFill>
                  <a:srgbClr val="5B6770"/>
                </a:solidFill>
                <a:latin typeface="Whitney Book" pitchFamily="2" charset="0"/>
              </a:rPr>
              <a:t>th</a:t>
            </a:r>
            <a:r>
              <a:rPr lang="en-US" sz="1600" dirty="0">
                <a:solidFill>
                  <a:srgbClr val="5B6770"/>
                </a:solidFill>
                <a:latin typeface="Whitney Book" pitchFamily="2" charset="0"/>
              </a:rPr>
              <a:t> year. However, the job market does not adjust sufficiently for years of preparation, so if you take extra time (in PhD or Post-doc), you will have an advantage</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Some schools (especially Asian?) have early summer application deadlines and have exploding offers by September</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Many schools have application deadlines at the end of the summer (August), do 1</a:t>
            </a:r>
            <a:r>
              <a:rPr lang="en-US" sz="1600" baseline="30000" dirty="0">
                <a:solidFill>
                  <a:srgbClr val="5B6770"/>
                </a:solidFill>
                <a:latin typeface="Whitney Book" pitchFamily="2" charset="0"/>
              </a:rPr>
              <a:t>st</a:t>
            </a:r>
            <a:r>
              <a:rPr lang="en-US" sz="1600" dirty="0">
                <a:solidFill>
                  <a:srgbClr val="5B6770"/>
                </a:solidFill>
                <a:latin typeface="Whitney Book" pitchFamily="2" charset="0"/>
              </a:rPr>
              <a:t>-round interviews on Zoom Sept-Oct, and flyouts Oct-Nov</a:t>
            </a:r>
          </a:p>
          <a:p>
            <a:pPr marL="285750" indent="-285750">
              <a:lnSpc>
                <a:spcPct val="110000"/>
              </a:lnSpc>
              <a:spcAft>
                <a:spcPts val="900"/>
              </a:spcAft>
              <a:buFont typeface="Arial" panose="020B0604020202020204" pitchFamily="34" charset="0"/>
              <a:buChar char="•"/>
            </a:pPr>
            <a:r>
              <a:rPr lang="en-US" sz="1600" dirty="0">
                <a:solidFill>
                  <a:srgbClr val="5B6770"/>
                </a:solidFill>
                <a:latin typeface="Whitney Book" pitchFamily="2" charset="0"/>
              </a:rPr>
              <a:t>“Secondary market” happens throughout the spring, until as late as June (for jobs starting the next month!)</a:t>
            </a:r>
          </a:p>
        </p:txBody>
      </p:sp>
    </p:spTree>
    <p:extLst>
      <p:ext uri="{BB962C8B-B14F-4D97-AF65-F5344CB8AC3E}">
        <p14:creationId xmlns:p14="http://schemas.microsoft.com/office/powerpoint/2010/main" val="324584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walking on a sidewalk&#10;&#10;Description automatically generated">
            <a:extLst>
              <a:ext uri="{FF2B5EF4-FFF2-40B4-BE49-F238E27FC236}">
                <a16:creationId xmlns:a16="http://schemas.microsoft.com/office/drawing/2014/main" id="{8600E406-315E-1E4E-BAB5-916DCB5DCF11}"/>
              </a:ext>
            </a:extLst>
          </p:cNvPr>
          <p:cNvPicPr>
            <a:picLocks noGrp="1" noChangeAspect="1"/>
          </p:cNvPicPr>
          <p:nvPr>
            <p:ph type="pic" idx="1"/>
          </p:nvPr>
        </p:nvPicPr>
        <p:blipFill>
          <a:blip r:embed="rId2"/>
          <a:srcRect l="64" r="64"/>
          <a:stretch>
            <a:fillRect/>
          </a:stretch>
        </p:blipFill>
        <p:spPr/>
      </p:pic>
      <p:sp>
        <p:nvSpPr>
          <p:cNvPr id="3" name="Text Placeholder 2">
            <a:extLst>
              <a:ext uri="{FF2B5EF4-FFF2-40B4-BE49-F238E27FC236}">
                <a16:creationId xmlns:a16="http://schemas.microsoft.com/office/drawing/2014/main" id="{3E03C9B9-1519-414F-9DDD-81EDC8139B19}"/>
              </a:ext>
            </a:extLst>
          </p:cNvPr>
          <p:cNvSpPr>
            <a:spLocks noGrp="1"/>
          </p:cNvSpPr>
          <p:nvPr>
            <p:ph type="body" sz="quarter" idx="10"/>
          </p:nvPr>
        </p:nvSpPr>
        <p:spPr/>
        <p:txBody>
          <a:bodyPr/>
          <a:lstStyle/>
          <a:p>
            <a:r>
              <a:rPr lang="en-US" dirty="0"/>
              <a:t>Application Package</a:t>
            </a:r>
          </a:p>
        </p:txBody>
      </p:sp>
    </p:spTree>
    <p:extLst>
      <p:ext uri="{BB962C8B-B14F-4D97-AF65-F5344CB8AC3E}">
        <p14:creationId xmlns:p14="http://schemas.microsoft.com/office/powerpoint/2010/main" val="3256885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4DB3A-EBCE-1F4E-B7C3-526E5AF8561E}"/>
              </a:ext>
            </a:extLst>
          </p:cNvPr>
          <p:cNvSpPr txBox="1">
            <a:spLocks/>
          </p:cNvSpPr>
          <p:nvPr/>
        </p:nvSpPr>
        <p:spPr>
          <a:xfrm>
            <a:off x="340192" y="191901"/>
            <a:ext cx="4914900" cy="55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50" b="1" spc="75" dirty="0">
                <a:solidFill>
                  <a:srgbClr val="65B333"/>
                </a:solidFill>
                <a:latin typeface="Stag Semibold" panose="02000503060000020004" pitchFamily="2" charset="77"/>
              </a:rPr>
              <a:t>Application Package</a:t>
            </a:r>
          </a:p>
        </p:txBody>
      </p:sp>
      <p:sp>
        <p:nvSpPr>
          <p:cNvPr id="3" name="TextBox 2">
            <a:extLst>
              <a:ext uri="{FF2B5EF4-FFF2-40B4-BE49-F238E27FC236}">
                <a16:creationId xmlns:a16="http://schemas.microsoft.com/office/drawing/2014/main" id="{C2818A42-AABA-6D40-A4C2-DB75A33E6B8B}"/>
              </a:ext>
            </a:extLst>
          </p:cNvPr>
          <p:cNvSpPr txBox="1"/>
          <p:nvPr/>
        </p:nvSpPr>
        <p:spPr>
          <a:xfrm>
            <a:off x="340192" y="742950"/>
            <a:ext cx="8401050" cy="3585725"/>
          </a:xfrm>
          <a:prstGeom prst="rect">
            <a:avLst/>
          </a:prstGeom>
          <a:noFill/>
        </p:spPr>
        <p:txBody>
          <a:bodyPr wrap="square" rtlCol="0">
            <a:spAutoFit/>
          </a:bodyPr>
          <a:lstStyle/>
          <a:p>
            <a:pPr marL="285750" indent="-285750">
              <a:lnSpc>
                <a:spcPct val="110000"/>
              </a:lnSpc>
              <a:spcAft>
                <a:spcPts val="900"/>
              </a:spcAft>
              <a:buFont typeface="Arial" panose="020B0604020202020204" pitchFamily="34" charset="0"/>
              <a:buChar char="•"/>
            </a:pPr>
            <a:r>
              <a:rPr lang="en-US" sz="1800" dirty="0">
                <a:solidFill>
                  <a:srgbClr val="5B6770"/>
                </a:solidFill>
                <a:latin typeface="Whitney Book" pitchFamily="2" charset="0"/>
              </a:rPr>
              <a:t>CV, research statement, copies of papers, teaching statement, teaching materials/reviews, reference letters, diversity statement. Get several recent successful examples to use as templates – people are happy to share. </a:t>
            </a:r>
          </a:p>
          <a:p>
            <a:pPr marL="285750" indent="-285750">
              <a:lnSpc>
                <a:spcPct val="110000"/>
              </a:lnSpc>
              <a:spcAft>
                <a:spcPts val="900"/>
              </a:spcAft>
              <a:buFont typeface="Arial" panose="020B0604020202020204" pitchFamily="34" charset="0"/>
              <a:buChar char="•"/>
            </a:pPr>
            <a:r>
              <a:rPr lang="en-US" sz="1800" dirty="0">
                <a:solidFill>
                  <a:srgbClr val="5B6770"/>
                </a:solidFill>
                <a:latin typeface="Whitney Book" pitchFamily="2" charset="0"/>
              </a:rPr>
              <a:t>Typically you have one “job market paper” to represent your research. But, you can combine two papers. Some schools require unpublished work, others want your best work. When in doubt, ask!</a:t>
            </a:r>
          </a:p>
          <a:p>
            <a:pPr marL="285750" indent="-285750">
              <a:lnSpc>
                <a:spcPct val="110000"/>
              </a:lnSpc>
              <a:spcAft>
                <a:spcPts val="900"/>
              </a:spcAft>
              <a:buFont typeface="Arial" panose="020B0604020202020204" pitchFamily="34" charset="0"/>
              <a:buChar char="•"/>
            </a:pPr>
            <a:r>
              <a:rPr lang="en-US" sz="1800" dirty="0">
                <a:solidFill>
                  <a:srgbClr val="5B6770"/>
                </a:solidFill>
                <a:latin typeface="Whitney Book" pitchFamily="2" charset="0"/>
              </a:rPr>
              <a:t>Tailor your research statement to each school if possible (not mandatory). </a:t>
            </a:r>
          </a:p>
          <a:p>
            <a:pPr marL="285750" indent="-285750">
              <a:lnSpc>
                <a:spcPct val="110000"/>
              </a:lnSpc>
              <a:spcAft>
                <a:spcPts val="900"/>
              </a:spcAft>
              <a:buFont typeface="Arial" panose="020B0604020202020204" pitchFamily="34" charset="0"/>
              <a:buChar char="•"/>
            </a:pPr>
            <a:r>
              <a:rPr lang="en-US" sz="1800" dirty="0">
                <a:solidFill>
                  <a:srgbClr val="5B6770"/>
                </a:solidFill>
                <a:latin typeface="Whitney Book" pitchFamily="2" charset="0"/>
              </a:rPr>
              <a:t>Only apply to schools where you actually want to go.</a:t>
            </a:r>
          </a:p>
          <a:p>
            <a:pPr marL="285750" indent="-285750">
              <a:lnSpc>
                <a:spcPct val="110000"/>
              </a:lnSpc>
              <a:spcAft>
                <a:spcPts val="900"/>
              </a:spcAft>
              <a:buFont typeface="Arial" panose="020B0604020202020204" pitchFamily="34" charset="0"/>
              <a:buChar char="•"/>
            </a:pPr>
            <a:r>
              <a:rPr lang="en-US" sz="1800" dirty="0">
                <a:solidFill>
                  <a:srgbClr val="5B6770"/>
                </a:solidFill>
                <a:latin typeface="Whitney Book" pitchFamily="2" charset="0"/>
              </a:rPr>
              <a:t>Credible matching signals (such as geographic constraints or research fit) can help a bit. </a:t>
            </a:r>
          </a:p>
        </p:txBody>
      </p:sp>
    </p:spTree>
    <p:extLst>
      <p:ext uri="{BB962C8B-B14F-4D97-AF65-F5344CB8AC3E}">
        <p14:creationId xmlns:p14="http://schemas.microsoft.com/office/powerpoint/2010/main" val="738173323"/>
      </p:ext>
    </p:extLst>
  </p:cSld>
  <p:clrMapOvr>
    <a:masterClrMapping/>
  </p:clrMapOvr>
</p:sld>
</file>

<file path=ppt/theme/theme1.xml><?xml version="1.0" encoding="utf-8"?>
<a:theme xmlns:a="http://schemas.openxmlformats.org/drawingml/2006/main" name="Templat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plat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0152F9951744D98BEBC6FC036CDED" ma:contentTypeVersion="1" ma:contentTypeDescription="Create a new document." ma:contentTypeScope="" ma:versionID="2e1385019afc25ba0ab02d73fd89bebb">
  <xsd:schema xmlns:xsd="http://www.w3.org/2001/XMLSchema" xmlns:xs="http://www.w3.org/2001/XMLSchema" xmlns:p="http://schemas.microsoft.com/office/2006/metadata/properties" xmlns:ns2="bbf7932a-6298-407e-83ea-827c81f75e76" targetNamespace="http://schemas.microsoft.com/office/2006/metadata/properties" ma:root="true" ma:fieldsID="5eea82863a9934f4be5b3ea780f9037e" ns2:_="">
    <xsd:import namespace="bbf7932a-6298-407e-83ea-827c81f75e76"/>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7932a-6298-407e-83ea-827c81f75e76"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union memberTypes="dms:Text">
          <xsd:simpleType>
            <xsd:restriction base="dms:Choice">
              <xsd:enumeration value="Sauder Logos"/>
              <xsd:enumeration value="RHL Wordmarks"/>
              <xsd:enumeration value="Powerpoint Templates"/>
              <xsd:enumeration value="Name Tags &amp; Tents"/>
              <xsd:enumeration value="Thumbnails"/>
              <xsd:enumeration value="Letterheads"/>
              <xsd:enumeration value="Social Media"/>
              <xsd:enumeration value="Stationery"/>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bbf7932a-6298-407e-83ea-827c81f75e76" xsi:nil="true"/>
  </documentManagement>
</p:properties>
</file>

<file path=customXml/itemProps1.xml><?xml version="1.0" encoding="utf-8"?>
<ds:datastoreItem xmlns:ds="http://schemas.openxmlformats.org/officeDocument/2006/customXml" ds:itemID="{25FA9CC9-1EFA-46F2-90DA-2E31E4475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7932a-6298-407e-83ea-827c81f75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2A672A-FC2D-4055-B3B8-7DAF07A77604}">
  <ds:schemaRefs>
    <ds:schemaRef ds:uri="http://schemas.microsoft.com/sharepoint/v3/contenttype/forms"/>
  </ds:schemaRefs>
</ds:datastoreItem>
</file>

<file path=customXml/itemProps3.xml><?xml version="1.0" encoding="utf-8"?>
<ds:datastoreItem xmlns:ds="http://schemas.openxmlformats.org/officeDocument/2006/customXml" ds:itemID="{250F0CDE-4983-4027-A2A8-CABFEB79AF04}">
  <ds:schemaRefs>
    <ds:schemaRef ds:uri="http://purl.org/dc/dcmitype/"/>
    <ds:schemaRef ds:uri="http://www.w3.org/XML/1998/namespace"/>
    <ds:schemaRef ds:uri="http://schemas.microsoft.com/office/infopath/2007/PartnerControls"/>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bbf7932a-6298-407e-83ea-827c81f75e76"/>
  </ds:schemaRefs>
</ds:datastoreItem>
</file>

<file path=docProps/app.xml><?xml version="1.0" encoding="utf-8"?>
<Properties xmlns="http://schemas.openxmlformats.org/officeDocument/2006/extended-properties" xmlns:vt="http://schemas.openxmlformats.org/officeDocument/2006/docPropsVTypes">
  <Template/>
  <TotalTime>1749</TotalTime>
  <Words>1123</Words>
  <Application>Microsoft Office PowerPoint</Application>
  <PresentationFormat>On-screen Show (16:9)</PresentationFormat>
  <Paragraphs>64</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Calibri,Helvetica,sans-serif,EmojiFont,Apple Color Emoji,Segoe UI Emoji,NotoColorEmoji,Segoe UI Symbol,Android Emoji,EmojiSymbols</vt:lpstr>
      <vt:lpstr>Stag Semibold</vt:lpstr>
      <vt:lpstr>Whitney Book</vt:lpstr>
      <vt:lpstr>Whitney Semibold</vt:lpstr>
      <vt:lpstr>Templates</vt:lpstr>
      <vt:lpstr>1_Templates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D'Souza, Helen</dc:creator>
  <cp:lastModifiedBy>David Hardisty</cp:lastModifiedBy>
  <cp:revision>229</cp:revision>
  <cp:lastPrinted>2019-04-11T23:20:58Z</cp:lastPrinted>
  <dcterms:created xsi:type="dcterms:W3CDTF">2017-03-03T22:21:19Z</dcterms:created>
  <dcterms:modified xsi:type="dcterms:W3CDTF">2023-03-13T12:24:14Z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0x0101009FA0152F9951744D98BEBC6FC036CDED</vt:lpwstr>
  </property>
</Properties>
</file>